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53"/>
  </p:notesMasterIdLst>
  <p:sldIdLst>
    <p:sldId id="256" r:id="rId2"/>
    <p:sldId id="259" r:id="rId3"/>
    <p:sldId id="260" r:id="rId4"/>
    <p:sldId id="262" r:id="rId5"/>
    <p:sldId id="263" r:id="rId6"/>
    <p:sldId id="264" r:id="rId7"/>
    <p:sldId id="297" r:id="rId8"/>
    <p:sldId id="298" r:id="rId9"/>
    <p:sldId id="28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5" r:id="rId18"/>
    <p:sldId id="273" r:id="rId19"/>
    <p:sldId id="676" r:id="rId20"/>
    <p:sldId id="669" r:id="rId21"/>
    <p:sldId id="670" r:id="rId22"/>
    <p:sldId id="671" r:id="rId23"/>
    <p:sldId id="673" r:id="rId24"/>
    <p:sldId id="672" r:id="rId25"/>
    <p:sldId id="677" r:id="rId26"/>
    <p:sldId id="675" r:id="rId27"/>
    <p:sldId id="678" r:id="rId28"/>
    <p:sldId id="679" r:id="rId29"/>
    <p:sldId id="278" r:id="rId30"/>
    <p:sldId id="279" r:id="rId31"/>
    <p:sldId id="280" r:id="rId32"/>
    <p:sldId id="281" r:id="rId33"/>
    <p:sldId id="680" r:id="rId34"/>
    <p:sldId id="274" r:id="rId35"/>
    <p:sldId id="275" r:id="rId36"/>
    <p:sldId id="276" r:id="rId37"/>
    <p:sldId id="277" r:id="rId38"/>
    <p:sldId id="282" r:id="rId39"/>
    <p:sldId id="283" r:id="rId40"/>
    <p:sldId id="284" r:id="rId41"/>
    <p:sldId id="286" r:id="rId42"/>
    <p:sldId id="296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66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18"/>
    <p:restoredTop sz="68508"/>
  </p:normalViewPr>
  <p:slideViewPr>
    <p:cSldViewPr snapToObjects="1">
      <p:cViewPr varScale="1">
        <p:scale>
          <a:sx n="81" d="100"/>
          <a:sy n="81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88466456" sldId="671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2" creationId="{E78A6CBC-37B8-C948-91F1-941E757941F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3" creationId="{3ADF70F8-4FD9-9B4C-B793-A22989C87E9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5" creationId="{45F6A9BC-CF27-6943-96BA-525747EC80E0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6" creationId="{A6A54632-FCC8-944E-AC79-F6496A045DB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7" creationId="{2A0ADEB9-D3A0-7441-8138-6DC9D0BE643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8" creationId="{82D690E7-482B-034A-9E36-3094449B6E1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17" creationId="{FA57B8DA-0EE7-224F-89E4-87C95AFF03D7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3782160653" sldId="672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2" creationId="{DB0247D1-AE9C-9342-9DDC-7E84E04F558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5" creationId="{821EF738-E460-6948-9644-55BA05891CB6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6" creationId="{F4FB1B62-470F-FB44-959E-F184E0B2CB3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7" creationId="{A037719C-ACAC-8C4E-930B-496AF7C8758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8" creationId="{9ED6CDE4-7FA6-804C-8EAF-2D28C9011D64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9" creationId="{028107E0-DF80-9B41-A274-4CA6A7DE5F17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0" creationId="{08AFACBD-9AD6-A24E-AAEA-861F86046B9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1" creationId="{A0CD1998-6151-3F42-AC3A-68D3EBDE52F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2" creationId="{28B9C347-2DEF-564F-AC15-7B988D092677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3" creationId="{110AE0A9-EC55-5843-A9A1-7DCC79D7697D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862690138" sldId="675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2" creationId="{845B5E8A-0F31-6C46-8888-BC68348D2B1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3" creationId="{5BBAB542-3C43-554A-8F17-C40B7C79D7E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5" creationId="{269D391E-5969-8644-9DD7-D41F242D2B3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6" creationId="{0C5FF656-8B8E-C743-A2E2-361578702D20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010320912" sldId="676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5" creationId="{5162EF12-BB7E-5F43-B862-2546F829859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6" creationId="{E139523B-0143-184B-8106-196C56CD4690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7" creationId="{11CB4500-51E2-1346-9003-F2970BD7B19E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277496409" sldId="678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2" creationId="{F29637DD-4DCD-1249-BD17-60DFFA7DE52D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3" creationId="{DEE6E931-6847-8D40-8867-7CE22105AD0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5" creationId="{160F82C8-7BB9-4743-A102-AD6D9B2A66EF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6" creationId="{DCA4E151-4425-8849-B1C5-27D7DB7FB158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441415949" sldId="679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" creationId="{C1B63369-B582-294A-AE8F-EF991ED50B93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3" creationId="{63F646D5-C7D2-B244-86FB-2E704F67CCC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5" creationId="{4CDF14A0-1105-164F-99BE-90E1823D2E7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6" creationId="{7ABC6A94-3DF1-1049-899A-8205960B372D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7" creationId="{097EE308-A5D0-B54B-9EFD-8B5C3A22328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9" creationId="{4D8A8C23-83AD-1842-BAA1-2563B806A34F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0" creationId="{6D091FF0-3937-7B49-8AD6-87863B6C0FFA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1" creationId="{4C9D8089-642A-404E-B0FE-4A11999819FE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2" creationId="{57CEFFEE-E91D-A941-9531-BC3A517F1E8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3" creationId="{FE7BDC06-CB78-2E47-8398-54B129034C1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4" creationId="{E98606E1-EDFA-FE44-8282-BF169EAB7F11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5" creationId="{5BDDD25E-7553-9B4C-808D-81F537E49C33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6" creationId="{20725BDB-DD55-D640-A2AA-807F190C415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7" creationId="{9D9D1973-DC0D-6B47-8527-AACD0B45BC6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8" creationId="{4DAB41FF-3E97-094F-B741-441C3D76CCE1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9" creationId="{2B83DD2D-679C-A34F-98FF-F70F759903B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0" creationId="{0C61C3C3-B2D1-0F45-B355-51731FA8FF1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1" creationId="{5616859D-5167-FB44-8D67-5EEB3466A89A}"/>
          </ac:inkMkLst>
        </pc:inkChg>
      </pc:sldChg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6616 8398,'-43'-9,"10"-13,12 8,16-14,22 14,16-5,12-2,4 6,-4 1,5 0,4 0,1 0,-1 9,-7-2,5 5,0 2,0 0,0-8,-2 1,7 3,4 1,-2 3,3 0,6 0,6 0,4 0,7 0,2 0,5 0,8 0,4 7,2 0,-2-2,-5-2,3-3,-10 0,-2 0,-5 0,-7 0,-2 0,-10 2,-2 3,-10 2,-7 0,-4-7,-1 0,-18 0,-10 0,-30 0,-18 0,-10 0,-16 0,4 0,-8 0,-7 0,-7 0,-12 0,-4 0,-3 0,-3 2,-6 3,0 2,-3-2,-4-3,1-2,-6 0,2 2,3 3,-3 2,12 3,-5-6,5 6,10 2,4-5,7 7,3 0,2-2,19 7,2-5,10 3,4-3,10 14,5 0,21-4,19 0,23-5,15-10,6-4,13-5,7 0,9 0,16 0,3 0,10 0,2-3,-1-4,-53 6,-1 0,58-6,-1 4,-5 3,-4 0,-3 0,-2 0,-4 0,-8 0,-12 0,-4 0,-3 3,-4 4,-10-5,-5 8,-2-1,5 1,-8 4,-18-5,-17-9,-28 0,-19-9,-21-3,-1 0,1 3,4 9,-9 0,-9 2,-10 5,-5-2,-5 9,-4 0,-7-2,-3 5,1-10,4 0,2 0,5 0,3 0,2-7,2 0,5 0,5-7,11 0,6 2,6 0,5-2,3 5,-1-5,24 5,19 2,26-3,19-4,26 5,14-5,3 4,-1-6,-2-3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23017 16562,'-33'24,"5"9,7 12,7 9,6 1,8-3,10-3,11-4,15-7,13-10,15-4,12-3,16-2,10-5,9-7,9-4,-57-3,-1 0,2-1,0-1,1-1,0-1,1-1,0-2,3 1,0 1,0 1,1 1,-5-2,0 0,0 1,0 1,-4 0,-1 1,58 0,0 2,-7 0,0 0,-5 0,1 0,-13 2,8 3,-10 4,-11 3,-6 5,-13 9,-13 5,-9 2,-11 4,-3 4,-21 1,-8 3,-9 2,-7 3,-9-1,-3-6,1-1,-1 1,-5 0,6-1,-1 1,-2-1,0 1,9-1,1 3,6 5,5-10,-2 9,7-8,14 8,7-11,15 0,6 7,3-10,0 5,-3-7,8 3,9-10,0-7,2-10,0-7,10-13,7-11,2-13,8-12,-10-8,11-8,-6-4,-7-3,-1 3,-2-3,-2 1,-10 1,-6-3,-6 0,-2 5,-2-1,-2 4,-8-3,8 16,4 5,7 5,10 4,4 18,5-1,5 4,7 4,5 6,4-2,3 2,2 0,-2-2,5-2,-1 2,3-7,5-5,9-10,5-1,0-3,-57 14,0 0,0-1,0 0,52-23,-53 22,0 0,48-22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8850 9886,'-24'0,"-4"0,16 0,-12 8,-4-1,-8-3,-4-1,-2-3,25 7,24 0,24 0,35-7,7 0,12 0,12 0,17-7,-53 3,1 1,3-1,2 1,3-2,2 0,2 4,1 0,3-4,2 0,5 2,0-1,5 1,0-1,1 2,0 0,4 0,1 1,0 1,0 0,5 1,1 1,3 0,1 0,0 1,0 1,0 4,-1 1,0-2,0 0,0 1,0 1,2-1,-1 0,-1 0,-2-2,-3-3,-1-1,-10 2,-1-1,-6-1,-1-2,-3 1,-2-2,-7 2,-1-2,-5 1,-1-2,47-5,-17-7,-12-5,-16-2,-14-1,-22 1,-21 0,-28 9,-38 5,-12 5,-14 2,-12 0,-19 9,54-3,-1 0,-3 1,-1 0,1 0,0 0,-3 0,-1 0,-1 4,0 0,-3-1,-1 1,-2 0,0-1,0 1,-2-1,-3 1,-1 0,0-1,0 1,-4 0,-1-1,-3 1,-2 0,-1-1,-1 1,-1-1,1-1,-2-1,0 0,-2-1,-1-2,-3 0,1-1,1 1,1-2,2-3,2 0,3 0,1 0,3 0,1 0,9 0,0 0,-3-1,1-1,5 0,3-1,5 0,1-1,6 2,1 0,-44-8,10 3,6 2,13 3,16 2,9 0,24 0,28 0,41 0,33 0,30 0,-43 0,2 0,6 0,2 0,6-1,3 0,5-3,3 1,4 0,1 1,5-4,1 0,4 0,0 0,3 0,2 0,-31 3,2-1,0 0,0-2,0 1,0-1,4 1,1 1,1-1,1 0,0 0,1 1,2 0,0 0,1 0,-2 0,0 0,-1 0,-2 2,-1 1,-1-1,-3 0,0 0,0-1,36 1,-2 0,-11 0,-2 1,-3 1,-2 0,-8 0,-2 0,-8 0,-2 0,-6 0,-2 0,50 0,-13 0,-15 0,-12 0,-16 0,-14 0,-31-9,-27-3,-29 0,-20 5,-21-2,-5-1,-2 1,-5-1,3 6,-1 4,6 4,1 6,3 2,0-5,-4 7,1 2,3 3,0-5,-7-2,-2 0,-6-3,-6 1,39-5,-3-1,-5-1,-3-1,-7 2,-3-1,-5 0,-2-1,-1-1,-2 0,-14 3,-3-1,1 1,-1-1,-4 0,0-1,-4 0,0-1,1-1,1 0,-1-1,0 2,4-1,0 2,3 1,1 1,4 2,3 2,9 1,2 1,7 0,1 1,6 0,3 2,8 1,3 0,-33 10,18 4,15-4,27-5,39-5,47-7,45-5,-31-8,5-4,15-1,3-2,10-1,3 0,12-1,4-1,-37 4,0 0,3 1,5 0,2 1,0 0,3-1,-1 0,2 0,2-1,0 0,2 1,1-1,1 1,0 0,4 0,0 0,0 0,-3 2,1 1,-1-1,-1 0,0-1,-1 1,-3 0,-2 1,-1-1,-4 1,-1 0,0 0,-3 3,1 1,-3-1,32-2,-3 0,-7-1,-4 0,-9-2,-4 1,-11 1,-4 1,-10 1,-3 1,45-5,-21 3,-18-2,-13 6,-28-6,-19 9,-26 0,-16 0,-10 0,-2 0,-5 0,-3 0,1 0,-3 0,5 0,2 0,1 0,4 0,2 0,-30-14,38 9,-10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8530 7760,'19'-23,"10"9,9 9,18 5,15-3,19-1,16-6,-46 4,1 0,3 1,2-1,9-3,1 1,2 1,0 0,3 0,1 0,2 1,0 0,5 0,2 2,0 4,0 0,-1 0,-1 0,-3 0,-1 0,-2 0,-1 0,-5 0,0 0,-4 0,0 0,-2 0,-2 0,-4 4,-3 0,38 3,-13 0,-14 0,-16 0,-10 0,-23-7,-22 0,-30-2,-19-5,-17 4,-12-4,-6 5,-13 2,-7 0,-6 0,-6 2,52 1,-1 1,-6 3,-2 0,0 2,-2 1,-8 1,-1 0,0 0,-1 1,-1 2,0 1,2-4,1 1,0 2,1 0,2-1,0-2,4 0,1-1,4 1,1 0,7-2,2 1,-55 6,10-2,12 3,5-8,23 1,10-1,32-7,32 6,37-8,31-8,35-3,-42 0,3-2,10 0,4 0,6-1,1 0,6 0,2 2,5 0,1 0,3 1,1 1,0-1,1 1,-1-1,0 0,-4 2,0-1,0 2,-1 0,-4 2,-2 0,-5 1,-3 1,-3 0,-2 1,-9 1,-2 1,-5-1,-4-1,-7 0,-3-1,45 0,-29-6,-18 3,-52-17,-33 6,-36-1,-24 2,-28 12,48 2,-3-1,-6 3,-2 0,-5 1,-2 0,-10 1,-2 0,0 3,0 2,-3 2,1 3,2 2,2 2,5 1,2 1,10-2,5 1,-42 17,29-9,25-6,15-3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13147 7930,'-40'-11,"11"-11,22-8,28-1,22 7,16 8,10-1,9-2,4-2,15 2,10 3,-48 8,2 1,5 0,0 0,5 1,0 0,0 1,0 1,3 3,1 2,3-1,0 0,1 0,0 0,-1 0,0 0,0 0,0 0,-1 0,0 0,-1-1,-1 0,2-3,0 1,-4 1,-2 1,-4-2,-2-1,-2 3,-3 0,54 1,-8 0,-9 0,-12 0,-14 0,-12 0,-14 0,-9 0,-25 0,-11 0,-23 0,-17-7,-12 0,-10 2,-6 2,-22 3,-7 0,-17 0,50 0,-2 0,-1 0,-3 0,-5 1,-3 1,-6 0,-3 1,-4 1,-2 1,-5 1,0 0,3-1,1 2,-1 1,1 0,5-2,3 0,3 0,3 0,7 0,2 0,2-4,3 0,-41 8,15-3,17 0,13 0,83 0,31 0,34-4,22-8,-46 1,2-2,7-3,2 0,4-1,2 1,5-3,2 0,5 0,0 0,-1 0,0 1,-3 1,0 1,-3 0,-2 1,-4 1,0 0,-1 4,0-1,-5-2,-3 0,-7 1,-3 1,40-1,-21 3,-19 2,-40 9,-33 5,-43 15,-30 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15678 10120,'50'0,"-1"0,-1 0,-1 0,3 0,6 0,8-2,7-3,10-2,8 2,11 3,-40 1,3 0,4-1,3-1,5-1,3 1,6 0,2 1,9 1,2 0,11 1,4 0,-33 0,3 0,0 0,7 0,1 0,1 0,2 0,2 0,0 0,4 0,2 0,-1 0,4 0,0 1,0 0,2 0,1 1,0 0,0 1,1 0,0 0,1 1,0 0,0 0,-3-1,0-1,-2 0,-3 2,-1 0,-1 0,-2 0,-2-1,-1-1,-3 0,-1 0,-1-1,-5 0,-2 0,0 0,36-1,-2 0,-7 0,-3 0,-7 0,-4 0,-9 0,-2 0,-7 0,-3 0,-5-1,-3 2,52 1,-14 5,-21-5,-19 5,-12-4,-26 4,-26 0,-24 0,-39-7,-6 0,-9 0,-5 0,-23 0,-10-2,54-1,-1-1,-4-3,-1-1,-6 3,-3 1,-9-1,-3 1,-7 0,-2 0,-6 1,-2-1,-13 0,-1 1,38 3,1 0,-2 0,-2 0,0 0,0 0,-2 0,1 0,-1 0,-1 0,-1 0,1 0,3 0,0 0,0 0,-5 0,0 0,0 0,4 0,0 0,1 0,2 0,1 0,1 0,-30 0,2 0,-2 0,0 0,5 0,2 0,6 0,2 0,4 0,2 0,9 0,3 0,5 0,2 0,8 0,1 0,-49 0,21 0,26 0,48-7,49-2,52-1,-25 6,5-1,16-3,4-1,6 2,4 0,11-3,3-1,-28 2,1-1,1 1,0 0,0 2,2-1,6-1,1-1,1 1,0 0,0 1,0 1,1 0,1 0,0 0,2 0,0 0,0-1,-4 1,1 0,-3 0,-4 0,-2 0,-1 0,36-3,-2-1,-4-1,-3 0,-3-2,-3 0,-11 2,-2 0,-3-2,-3 0,-9 2,-2 0,-9 1,-2 1,42-2,-21 3,-12-1,-44 10,-39-2,-46 6,-51 6,38-8,-4 1,-8 1,-3 1,-10 1,-4 0,-15 0,-5 0,36-1,-1 1,0-1,-3 0,0 0,0-1,-2 2,0-1,-1 1,0 0,-1 0,0 1,1 0,1 0,0 0,1 1,0 0,1 0,4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6637 3572,'24'-12,"4"3,-16-1,7 3,-5-14,-12 4,-23-11,-21 14,-32 7,-4 4,-11 3,-15 0,41 4,-2 2,-10 0,-1 2,-6 1,-2 1,-6 0,-2 1,-5 0,-2-1,-1 1,-1 0,-10-1,-2 1,1-1,1 1,2 0,1-1,3 0,2-1,3 0,1-1,4-1,1 0,7 1,2 1,2 0,3 0,11-1,3-1,-48 4,22-1,19-3,16 2,29-6,28 4,35-7,55-7,24-10,-46 6,3-1,7-2,2-1,11 0,3 0,2 1,2 2,1-3,0 1,1 1,1 0,2 2,0 1,-1 1,1 1,3 2,1 1,5-1,1 2,0 1,1 1,-4 1,-1 0,0 1,-3 0,-4 0,-3 0,-5 0,-3 0,-12 3,-2 1,-6 1,-3 0,-6-1,-3 1,40 7,-19 0,-21-8,-9 4,-29-6,-21-2,-23 0,-15 0,-14-7,-5 0,-7 2,-7 3,-4 2,-10 7,4 0,6-2,4-3,0-2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6063 3572,'-52'19,"-7"-7,-10-12,-9 0,-14-8,-7 6,-5 4,-3 6,-6 3,-3 11,-2-3,56-11,-1 0,-3 0,-1-2,-1 0,-1 0,-2 1,0 0,2-2,-1 0,-3 0,2-1,5-2,2 1,-5 2,1 2,6-2,3-1,-47 3,16 3,12-6,16 11,6 1,30-6,33-3,42-5,39-2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9169 3636,'42'11,"1"-3,9-16,4-3,6-4,7 4,9 1,2-4,22 5,9-1,-51 4,3 0,2 0,2 1,8 1,1 0,0-1,-1-1,5 1,1 0,5 2,1-1,3-1,2 1,-1 2,0 1,1-2,0-1,0 3,0 0,0 1,-2 0,1-3,-2-1,-6 0,0 1,-3 0,0 1,-5 0,-1 2,-3-1,-2 2,-4-1,-3 0,35 0,-14 0,-17 0,-12 0,-30 0,-22 0,-32 0,-25 0,-16 2,-25 3,-16 2,51-5,-3 0,-7 3,-2 0,-1-1,-1-1,-7 2,-1-1,-8-1,0-1,-3 1,-1 1,-6 1,-2 0,-7-3,-2 0,1 2,0 0,2-2,0 0,7 0,1-1,7 0,4 0,12 1,5 1,7 0,4 1,-44 1,18-3,31-2,41 0,42 0,47-2,41-6,-37 4,6-1,10-3,3-1,6 3,2 1,7-1,3 2,3 1,2 1,-36 1,2 1,0-1,2 1,1 0,-1 0,0 0,0 0,-1 0,1 0,-1 0,-1 0,35 0,-1 0,-3 0,-1 0,-4 0,-2 0,-7 0,-3 0,-7 1,-4-2,-16-2,-5-1,37-3,-28 0,-22-3,-26 1,-25-8,-39 6,-35 1,-40-4,42 10,-4 1,-7 0,-3 1,-8 1,-2 0,-8 0,-1 2,0 3,0 1,3-1,0 2,2 2,0 3,2-1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16742 3529,'-36'12,"8"-12,40-14,19-5,14 5,9 2,14 0,20 3,14-1,-44 6,4 1,11 2,3 0,6-1,1-1,8 0,3-1,7 0,1 1,2 2,0 2,4 0,2 0,3 1,0 1,3 0,0 1,-36-1,1 1,-1-1,41 0,-1 1,-1 1,-1 2,-3-2,-1 1,-3 4,-2-1,-8-3,-1 0,-7 1,-2 0,-9 0,-3 0,-8 2,-3-1,-5-3,-3-1,35 4,-17-6,-19-2,-12 0,-21 0,-19 0,-28 0,-22 0,-21 2,-18 3,-15 2,-17-2,50-4,-2 0,-7-1,-3 0,-7 0,-4 0,-7 0,-3 0,-8 0,-3 0,-7 0,-4 0,31 0,-2-1,-1 0,-2-1,0 0,0-1,-4-1,-2-1,2 0,-1-1,1-1,1 1,1-1,2-1,0 1,3 1,2 0,1-1,5 2,0-1,2 1,-32-2,2 0,13 1,3 0,2-2,2-1,8 3,3 1,10 0,3 0,-45-2,40 7,15 0,27 0,34 0,45 0,39 0,-28 0,4 0,9 1,3 0,6 2,2-1,5 1,2 1,10 4,1 1,4-2,-1 0,1 2,1 1,3 1,0 1,0 2,-2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3531 13203,'-28'-45,"-3"-2,3-3,9 8,24 6,23 10,19 1,8 1,-8 0,3 5,-3 0,3-2,-8 19,1 2,-20 19,-18 26,-7 4,-10 8,-7 4,2 15,-11 7,4 9,3 5,0 2,0 10,2 2,2 4,3 3,9-7,-2 5,5-2,2-1,7 0,2-6,3-3,2-3,-2-2,9-2,-2 2,12-6,9-6,0-9,19-2,8-3,8-5,13-2,9-4,-43-32,3-1,3-1,3-2,4 1,3-2,4 0,3-2,2-5,0-1,1-2,1-2,2 0,0-2,-1-4,1-2,0 0,-1-1,0 0,0-1,-1 1,1-1,-2 0,0-1,-2 0,-2-2,-3 1,1-2,1 1,1 0,0 0,-1 0,-5 1,0 1,-5 0,0 1,-5 1,0 1,56 4,-5 1,-2 6,-3-1,-2 3,-5 4,-6-8,-13 0,-4 0,-6 0,-8 1,-8-11,-11 3,-24 3,-24-3,-33-2,-28-3,-43 8,45-3,-4 2,-8 2,-2 2,-6 0,-2 2,-11 4,-2 0,-3-2,-2-1,-6 2,-2-1,-3 1,-2 0,1 1,-2 0,1-3,0 1,2-1,1 1,4-2,3 0,6-1,3-2,7 0,3 0,9-1,4-1,7 1,4 0,-45 7,21-3,22 1,17-9,30 7,30-7,44-4,37-8,26-7,-47 1,2-1,7-1,1 0,6-2,1 1,3 1,0 0,1 1,0 1,3 0,-1 0,0 2,-1 0,0 1,-1 1,-8-1,-1 0,1 4,-2 1,-4 0,-3 1,-6 1,-3 2,52 6,-16 3,-26 6,-13-2,-20 8,-38 6,-45-4,-41-8,-30-4,42-9,-4-1,-4 1,-2 1,-3-2,-1 0,-2 0,0-1,0-1,2 0,3 0,1 0,8 0,3 2,-48 5,22 3,23 6,14-2,19 1,10 11,7 11,18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9786 10142,'35'-3,"1"-4,1-7,-6-5,-10-2,-25 9,-25 5,-6-3,-20 3,3 3,5 1,2-4,0 0,-4 2,-8 3,-7-5,-7-3,-9 1,-8-3,-4 0,-12 1,0-6,-9 3,-5-3,58 11,-1 1,-3-2,0 2,1 0,-1 0,0 3,0 0,0-1,0 1,1 0,-1-1,1 0,1-1,0 1,1 1,-60 0,1 0,57-1,0 1,1-2,-1 1,-1 0,0 1,-56 0,55 2,0 0,3 0,1 0,-57 0,7 0,-10 2,17 3,0 4,2 3,20 0,-1 4,5-4,7 0,5 0,0-5,16 5,3-3,-8 8,27-8,14 5,30-7,29-4,14-3,12 0,14 0,10 0,14 2,2 3,5 4,2 3,-58-8,0-1,3 3,0 0,-1 0,1 0,1 0,0 0,54 5,-53-3,2-1,-1-2,0-1,0 0,1-1,2 1,-1-1,-4 1,0-1,2-2,0-2,-2 1,0 0,0 0,2 0,3 0,1 0,-2 0,-1 0,-1 0,0 0,-2 0,0 0,56 0,-58 0,-1 0,53 0,-3 0,-3 0,-13 0,-8 0,-9 0,-4 0,-6 0,-11 3,-7 1,-5 3,-3 1,1-8,-20 0,-23 0,-28 0,-12 0,-10 0,-16-8,-19 1,-12 3,-12 1,-11 3,59 1,-1 1,-7 0,-2 0,2 2,-1-1,0 0,0-1,-1-1,-2 1,0 1,0 1,0 0,1 1,3 0,1 0,4-1,1 1,-44 2,3-7,7 0,8 0,8 2,6 3,1 2,8-2,7-3,7 1,10 1,-1 4,24 10,19-1,24 2,25 4,15-13,14-1,12 1,7-3,12-7,9 0,-54 0,2 0,3 0,1 0,9 0,1 0,-5-1,1 0,4-2,1 1,4-1,2-1,1-4,1-1,5 2,-1 0,-3-2,0-1,-2 0,-1-1,-3 0,0 1,-6 0,0 1,-1 0,-1 1,-4 1,-2 0,-5-1,-2-1,45-2,-18-1,-9 0,-13 3,-9-1,3 3,-6 7,-4 0,-4 14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5127 10163,'23'28,"6"-2,6-2,5-5,5-5,5-5,7-4,4-3,12-2,8 0,11 0,17 0,-47 1,1-2,3-2,0-1,7 1,1-1,2 2,2 0,0 0,2 1,6-2,3-1,5 0,1 1,4 0,0 1,5 0,0 0,7-2,1 0,6 3,2 0,-33-1,2-1,0 1,1 1,1 0,0 1,4-1,1 2,1-1,3 0,0-1,0 2,2-1,-1 1,1 0,3 0,0 1,0 0,2 0,0 2,0-1,2 1,-1 0,1 0,2 0,1-1,-1 2,-2 0,-1 1,1-1,-1 0,0-1,0-1,-1 1,1-1,-2 0,-3-1,-1 1,0-1,1-2,1 0,-1 0,2 0,1 0,0 0,0 0,0 0,1 0,0 0,1 0,-2 0,-5-2,-1-1,0 1,-2-1,1 1,-1-1,0 1,-1 0,1-1,1 1,0 0,1-1,0 1,0 0,0-1,0 1,0-1,0 1,-1 1,-1 1,1-1,-1-1,1 1,-1-1,2 0,-1-1,0 1,-4-1,-1 1,1 0,2 1,0 2,-1-1,-2-1,-1 1,-1-1,-1-2,-2 1,1-1,-2 2,-1 1,0-1,-1-1,0-1,0 1,1 1,-1 0,1 1,-3-1,-1 2,0-1,38 0,-3 0,-9 0,-3 0,-1 0,-2 0,-7 0,-3 0,-4 0,-3 0,-4 0,-3 0,-9 0,-3 0,-4 0,-1 0,54 0,-12 0,-9 2,-20 3,-11 4,-12 3,-16-3,-8 13,-21-15,-19 7,-21-9,-24-5,-9 0,-17 0,-16-3,-12-4,48 2,-2-2,-7-3,-2-1,-6 0,-1-1,-6-3,-3 1,-10 1,-3 0,-8-4,-3-1,32 6,-2 0,0 0,-6 0,-2-1,-1 1,-5-3,-2 1,-2 0,-6 1,-3 1,-1-1,22 1,-1-1,-2-1,1 1,-3 1,0-1,-1 1,-1 0,-4-1,-1 1,-1-1,0 1,-4-1,-1 1,-1-1,0 1,-1 1,-1 0,0 1,-1 0,-1 0,-1-1,0 1,-1 1,-2-1,-1 1,1 1,-1-1,-1 2,-1-1,1 2,-1-1,24 2,0 0,-1 0,1 1,-1-1,-1 1,0 0,1-1,-1 1,0 0,0 0,0 0,0-1,0 1,0 0,0-1,0 1,0 0,1-1,-1 2,-22-2,0 2,0 0,0-1,1 1,0 0,1 0,-1 1,2-1,0-1,0 2,0-1,2 0,0 1,1 0,0-1,1 1,1-1,0 1,2 0,4 0,1 0,0 0,2 1,6 0,1 1,1 0,1 1,-23-1,2 1,1 0,8 1,0 0,4 1,11 1,3 0,2 2,-27 6,4 2,14 1,6 1,14-1,6 1,-42 14,37 8,25-16,23 4,61-62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21209 11800,'-23'-21,"4"-10,19 7,2-9,5 5,0 14,17 0,14 9,9 5,10 0,-5 0,0 0,-5-7,10 0,2 0,5 0,6-1,-3-6,4 5,-5-1,-2 1,-8-1,1 6,2-3,-7 0,-16 7,-32 2,-30 5,-4-2,-13 7,3-3,0-4,-5-3,-5-2,-7 0,-4 0,-3 0,-2 0,-3 0,-4 2,-3 6,1-6,-6 7,3 1,0 2,3-1,2 6,11-8,5 3,8 5,4-5,2 2,17 0,19 7,19-2,33-5,7-7,9-4,8-3,11 0,1-3,6-1,8-6,2-2,-8 5,6-5,-3 1,0-1,0 5,-9-5,-7 2,-12 6,-10-6,-11 3,-17-7,-22 7,-30 2,-23 3,-13 2,-18 7,-10 2,-9 3,-10 5,-2 2,5 2,2 0,4 0,15 8,14-1,15 0,4-6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32782 14819,'-76'-39,"0"-1,1 1,-29 1,-9 5,-8 9,27 16,-6 7,-3 4,-5 1,-2-2,12-2,-2 0,-3 0,-2 0,-3 0,-2 0,-2 0,11 0,-3 0,-2 0,-1 0,-2 0,-1 0,-2 0,-1 0,-1 0,8 0,0 0,-2 0,-2 0,0-1,-2 1,0 0,-2 0,-2 0,-1 1,-1-1,11 1,-2 0,0 0,-3 0,0 0,-1 1,-1-1,-1 1,-1-1,0 2,-1-1,0 0,0 1,0 0,1 0,-1 0,0 0,-1 0,0 0,-1 0,0 0,-1 1,0 1,-1 0,0 0,0 2,-1 0,0 1,-1 1,8 0,0 1,-2 1,1 0,-1 0,0 2,-1-1,0 2,0 0,-1 0,0 1,0 1,0 0,-1 1,-1 0,1 1,-1 0,7 0,-2 0,1 1,-1 0,-1 1,0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28399 16435,'-117'-24,"0"0,0 0,0 0,0 0,-1 0,1 0,4 6,-1 0,0 1,-1 1,-3 2,-2 0,-2 2,-5 1,25 3,-2 0,-1 1,-2 0,-2 1,-1 1,-2 1,-1 1,-2 2,-1 0,-2 3,-2 1,13 1,-3 2,0 0,-2 2,-2 2,-1 0,0 1,-2 1,-1 1,-1 0,-1 2,-1-1,0 2,-1 0,-1 0,0 0,11-1,-1 0,-1 0,-1 0,-1 0,-1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18742 4401 7706,'-10'12'141,"10"-3"0,0-9 0,14 0 0,15-2 0,13-5 1,17-7-1,15-8 0,13-4 0,8-4 127,6-3 1,-42 16-1,3 1 1,2-3 0,2 0-1,2 1 1,1 0-204,3 0 1,0-1 0,-1 0 0,0 0-1,1 0 1,0 0 0,1 2 0,1 1 0,-2 0-1,0 1 1,1 1 0,0 0-153,1-2 1,-1 1 0,-4 3 0,-1 1 0,-2-4 0,-2 1 0,54-9-196,-9 1 0,-12 8 0,-24 2 1,-14 3-1,-12 4-254,-14 3 1,-7 2 535,-4 0 0,-20 0 0,-4 0 0</inkml:trace>
  <inkml:trace contextRef="#ctx0" brushRef="#br0">19912 3870 7569,'-22'-10'0,"1"-4"2402,0-5-2146,9 7 0,5 5 0,14 17 0,7 8-44,5 8 0,5 12 0,4-2 1,10 6-74,9 8 0,0-5 0,10 7 0,2-3 0,5 1-269,7-3 0,-3-4 0,8-6 1,0-1-1,-3 2-478,0 2 0,-7-5 0,-14 1 0,-9 2 608,-3 2 0,0 2 0,3 1 0</inkml:trace>
  <inkml:trace contextRef="#ctx0" brushRef="#br0">19231 3721 7569,'-12'0'78,"3"-3"1,9-4-1,0-7 1,2-2 0,3-1 1292,2 3 1,0 14-1169,-7 7 0,0 7 0,0 19 0,0 0-141,0 0 0,0 3 1,0 6-1,0 1 1,0-3-1,0-5-502,0-6 1,0-6 0,2-1-32,5-1 0,-4-7 341,4 0 0,-5-11 0,-2-3 0,0-15 0,0-8 174,0-6 0,0-8 1,-2 1-1,-3-2 1,-2-2 80,2-2 1,3 6 0,2-9-1,0 10-48,0 4 0,0-4 0,2 6 0,5 3-42,7 3 0,12-1 0,5 1 1,2-1-1,5 5-187,2 0 1,3 0 0,-1-2-1,-1 2 1,-4 3-49,-1 1 1,-10 11 0,2-3 156,-4 4 0,-12 13 0,-8 4 0,-11 7 123,-14 7 0,-12 6 0,-14 8 0,-3 1 0,0 1 351,-2 6 1,7-5-1,-2 5 1,9-6 0,10-1-182,4 0 1,5-10-1,5-5 1,10-4-317,8-3 1,10-2 0,12-5 0,5-7 0,2-5-96,5-2 1,9-2-1,3-3 1,-3-4-1,-2-1-657,-2 1 1,-1-5 0,-2 4-1,-2-2 818,-2-4 0,-1-3 0,8-2 0</inkml:trace>
  <inkml:trace contextRef="#ctx0" brushRef="#br0">20146 3593 7680,'-12'-9'157,"-7"6"1,5-4 417,-5 5 0,5 2 1,2 2-1,2 5 1,6 7-618,1 5 1,3 3-1,0-1 1,0 0 0,3-2-89,4-5 1,4 3 0,11-10 0,1-2 79,6-3-101,-6-2 1,8-2 0,-10-3 0,1-5 94,-1-1 0,-9-4 1,-5-6-1,-5 0 352,-2 0 0,-9 6 0,-5 4 0,-5-1-162,-3 0 0,-1 7 1,-3-2 76,-3 5 1,1 2-1712,7 0 0,11 7 1500,10 0 0,19 0 0,14-7 0</inkml:trace>
  <inkml:trace contextRef="#ctx0" brushRef="#br0">20422 3508 9478,'7'21'111,"3"1"0,-1-1 0,3 0-205,0 0 0,-8 3 0,6 2 1,-3 2-1,0 1 0,-2-1 15,-3 0 1,-2 1-1,0-8 1,-2-2 131,-5-5 0,2 3-35,-9-10 85,9 0 0,-11-10-213,8-4 1,1-4 0,7-13 0,0-2 0,0-5 56,0-2 1,7 5 0,3-5 0,2 0 40,4 0 1,1 7-1,-1-3 1,1 6 47,7 1 0,-3 1 0,7 0 0,-2 2 0,0 2-34,3 3 0,6 0 0,-4-5 1,2 5-1,5 5-170,2-1 0,-5 8 0,-2-5 0,-2 4 14,-5 3 1,-2 0-1,-5 3 192,-5 4 1,-5-3-1,-11 13 1,-8 4-1,-13 5 471,-17 0 0,-5 7 0,-12 3 0,-2 2 0,0-1 58,2-1 0,5-8 0,12 5 0,4-2-271,8-5 1,14-10 0,7-1 0,9-1-247,12-2 0,12-3 0,24-9 1,9 0-1,7 0-391,5 0 0,10 0 0,-6 0 0,1 0 0,-5 2-88,-5 5 1,-12-2 0,-6 9 0,-11 3-47,-8 2 0,-8 12 0,-7 4 475,-7 5 0,-14 12 0,-5 2 0</inkml:trace>
  <inkml:trace contextRef="#ctx0" brushRef="#br0">24911 13437 7569,'0'-12'1037,"0"0"-532,0 5 1,0 7-1,0 0 1,-3 15-1,-4 11-259,-7 9 1,2 5 0,-2 3 0,0-1-1,0 1-205,0-1 0,9-2 0,-2-4 1,4-8-289,3-4 0,3-12 1,4-5-25,7-5 0,-2-14 0,0-9 0,-1-12 1,-1-7 273,-1-3 0,-2 1 1,-7 2-1,3 4 487,4 8 0,-5-3 239,5 3 1,-4 11-512,-3 17 0,2 10 0,3 13 0,2 3 1,0 3-158,2-3 0,3-3 1,10-2-1,-1-2-163,0-5 0,0 3 0,1-10 0,1-2-309,6-3 368,-6-2 1,8-9 0,-10-5 0,1-8-1,-1-4-27,0-2 0,-7-10 1,0 3-1,1-5-189,-4-3 1,6 8 0,-10 2-548,-2 2 1,-3 7 0,-2 17-2288,0 14 3093,-9 19 0,-3 7 0,-9 10 0</inkml:trace>
  <inkml:trace contextRef="#ctx0" brushRef="#br0">25443 13713 7569,'0'-11'841,"0"1"-551,0 10 1,0 3-1,0 4 1,0 7 87,0 5 1,0 2-1,0 3 1,-3 2 0,-2 4 4,-2 3 1,-9-7-1,4 5 1,-2-3-320,0 1 0,9-1 1,-2-7-1,7-2-64,7-5 0,5-4 0,9-10 0</inkml:trace>
  <inkml:trace contextRef="#ctx0" brushRef="#br0">25783 13565 5746,'12'0'80,"-3"2"0,-6 3 278,4 2 0,-3 7 0,11-7 1,1-2-63,3-3 0,-5-9 0,0-2 0,3-3-127,2-5 0,-5 1 1,0-1-1,0 3 17,-2-3 1,5-1 0,-10-4 122,-2 1 1,-3 7-1,-4 2 1,-6 3-47,-6 4 0,-5 3 0,-2 4 1,0 5-1,0 7-7,-1 5 0,1 5 0,0 4 1,-1 5-187,1 0 0,7 0 1,2-7-1,3 5-204,4 2-185,12-7 0,5 2 1,12-11-1,2-3-370,2 3 0,10-8 1,-5-2-1,0-5 689,-5-2 0,5 10 0,0 2 0</inkml:trace>
  <inkml:trace contextRef="#ctx0" brushRef="#br0">24762 13076 7569,'-21'0'1024,"2"2"-565,4 5 1,-1 5-1,6 11 1,-1 8-1,-4 12-64,4 11 1,-8 10 0,5 4 0,-5 6 0,18-71-398</inkml:trace>
  <inkml:trace contextRef="#ctx0" brushRef="#br0">24591 13991 11449,'31'18'-241,"26"3"241,5-7 0,11-14 0,2-12 0</inkml:trace>
  <inkml:trace contextRef="#ctx0" brushRef="#br0">26272 13182 7569,'-14'0'906,"2"-2"1,5-3-418,9-2 0,8 0 1,11 9-1,0 7 1,1 10-1,-1 10 170,0 4 0,1 2 1,-4 8-1,-3-1-281,-8 1 0,-5-1 0,-2 3 0,-2 2 145,-5 3-751,-5 0 0,-2-8 0,2-2 0,2-4 228,6-8 0,1 5 0,3 0 0</inkml:trace>
  <inkml:trace contextRef="#ctx0" brushRef="#br0">26698 12969 9933,'2'17'483,"5"2"0,7 7 0,5 7 0,2 9 406,1 6 1,-1 11-1,0 0 1,1 7-1,-1 5-616,0-3 0,-7-2 0,-2-2 1,-2 0-1,-6 0-1265,-1-1 0,-3-1 1,0-3 991,0-2 0,0-10 0,0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4957 12140,'0'-33,"0"12,0 2,0 17,11-8,11 10,13 0,12 0,10 0,9 0,10-2,11-3,8-2,2-7,2 7,-4 2,-3 3,0 2,-2-8,-10 1,-6 3,-8 1,0 3,-16 0,-3 0,-2 0,-3 0,-9 10,-30-1,-29 8,-24-3,0-9,-13 2,1-5,1-2,-3 0,-9 2,-5 3,-7 5,-8 1,6-3,-10 3,0 1,-5-2,1-1,9 5,-1-4,8-1,7 1,7 4,15-7,6-2,5-3,22-2,8 0,30 0,15 0,15 0,17 0,13 0,6 0,8 0,6 0,7 2,9 3,2 2,-2 0,-2 3,-3-8,-2 7,-4-1,-8-1,-14 0,-7-5,-7 3,-8 2,-6-2,-5-3,-3-2,-9 0,-33 0,-28 0,-22 0,-13 0,-8 0,-12 7,-9 2,0 1,-3-1,15 1,-3-5,10 2,11 0,10 2,7-6,22 13,23-9,33-2,21-3,19-2,5 0,8 0,6 0,5 0,9-9,0-3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8445 4082,'43'-21,"-24"7,-19 2,-24 2,1 3,-6 7,10-9,-4-3,23-9,16 7,31 2,3 0,-3 0,-9 5,-2-5,1 3,-6 2,-14 9,-24 5,-8 0,-20 15,14-15,-8 7,10 0,-2-12,12 17,21 0,9 7,12-7,0-7,2-12,-23-2,-12-6,-19-1,-26-5,-2 7,-5 4,-2 3,7 0,-3 0,5 10,2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6744 9100,'30'-43,"-16"10,5 2,-19 10,12-7,9 0,17 9,12 9,-3 3,-2 0,-2 2,9 1,4-4,-4 6,-2-5,-31 7,-26 7,-24 5,-33 9,3 0,4 1,-2-1,9 0,3 0,2-2,3-4,6 3,1-3,25-6,17-2,15-7,27-5,-1-4,1-3,-4 5,5-5,-5 0,-3 1,-9 6,-11-5,-30 10,-8 10,-36 4,0 5,-5 2,-4 1,-3-1,2 0,6-2,6-5,5 5,3-5,25-2,24 0,33-3,24-4,12-3,11-2,5-2,8-5,-13 5,-4-6,-10 6,-11 2,-10 0,-17 0,-14 28,-11 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10041 9971 7387,'0'-14'228,"0"0"0,0-2 0,0-3 0,-2 0 1379,-6 5 0,6 7-1279,-5 14 1,5 4 0,2 13 0,0 4-1,0 5-136,0 1 0,0 13 1,0-5-1,0 3-153,0 0 1,0 5 0,0-1 0,0-1 0,-3-4-92,-4-1 1,2-8-1,-6-2 1,1-2-399,5-5 1,3-7 56,2-12 0,12-12 1,9-25-1,12-10 146,7-8 0,-4-1 1,-1 9-1,1 2-14,-3 2 0,5 13 0,-10 1 0,-2 13 1,-2 7 509,-3 2 0,-9 2 1,-5 5-1,-5 10 0,-2 6 337,0 6 0,0 8 1,0-1-1,-2 2-227,-5-3 0,-5 3 1,-9-7-1,-1-1-48,1 1 0,-2-3 0,-3-9 0,-3-2 0,3-5-208,3-3 0,1-2 0,1-9-633,0-5 0,-1-5 0,4-9-8,3-1 0,4 11 538,3 3 0,16-3 0,-6-1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15997 3466,'-42'0,"-65"0,1 0,-10 0,-4 2,56 0,0 1,-2 1,0 1,-2 1,1 0,-1-4,1 1,2 1,44-2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6616 9227,'-33'0,"19"0,56 0,27-7,25 0,-9 2,3 3,-1 2,13 0,4 0,7 2,-52 2,2 0,3-2,0 0,3 4,1 0,1 0,1 0,-1 0,1 0,8-3,0 1,0 2,0 0,4-1,0-1,2-1,2-1,3-1,-1 0,-7-1,1 0,10 0,0 0,-1 1,-2 0,0 2,-1-1,1 2,0-1,-6 1,-1-1,4-2,1-2,-4 1,-1 0,1 0,0 0,-4 0,0 0,-2 1,0-2,-5 1,0-2,-4-1,-1-1,-7 2,0-1,54-11,-10 0,-12 0,-14 0,-12 2,-9-5,-8 3,-4 0,-28-5,-22 5,-26 7,-30 4,-8 3,-11 0,-12 0,-3 0,-11 0,-1 0,-11 3,56 0,-1 1,-5-3,-1 0,-1 3,0-1,-2-1,-2-1,-1-1,-1 0,-3 0,-1 0,-9-4,-1 0,0 1,0-1,-4 1,-1-1,0-1,-2 1,-10 3,-1-1,3-2,0-1,-6 1,0 1,-3-1,1 1,5-1,1 1,-2 2,0 2,6-1,1 0,3 0,1 0,8 0,1 0,8 1,1 0,4 1,1 1,5 0,3 1,5-1,3-1,-33 0,16-2,15 2,11 5,15-4,42 6,31-9,23 0,22 0,14 0,14 0,-44 0,3 0,5 0,1 0,8 0,0 0,2 0,1 0,5 0,2 0,3 1,0 1,3 0,1 0,0 2,1-1,3 1,1 0,-3-4,-1 0,3 0,1 0,0 0,0 0,-5 0,-1 0,-1 0,-1 0,-5 0,0 0,-2-1,-2-1,-6-1,-1-1,0 2,0-1,-5-2,-1-1,-2 0,-1 0,-4-1,-1 2,50 0,-14-4,-17-1,-16 10,-12-9,1-3,-8 5,-5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14762 3541,'1'0,"61"-1,-1 0,58-6,-8 2,-5 0,-11-2,-3 0,-21 5,-5-3,-7-2,-7 0,-10 7,-16-3,-18-4,-39 5,-40-5,-9 5,-15 2,-4 2,-8 3,3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14986 3486,'-43'4,"-10"1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13104 4380,'52'12,"3"-3,6-9,-4 0,-5 0,-7 0,4 0,-1-9,8-6,3-3,3 6,6 2,10 3,15 0,15 0,13 7,-57 0,2 0,5 0,2 0,1 0,1 0,5 3,1 1,0 1,1 0,2-1,2 1,2-1,1 1,3 3,1-1,4-3,2-1,1-1,1 0,-1 0,1-1,-1-1,1 0,6 0,1 0,-2 0,0 0,1 0,-1 0,-1 0,-2 0,-10-1,-2-1,-6 0,-2 0,-2-2,-1 1,-5 0,-1 1,-5 0,-1 2,-4-1,-3 2,43-1,-7 0,-12 0,-11 0,-18 0,-6 0,-34-3,-30-4,-21 2,-46-6,-11 1,-19 5,51 1,-3-1,-11 1,-3 1,-4-1,-1 1,-6-1,-1 1,-5-1,-1 1,-3-1,-1 0,-6 3,-2 0,0-1,1-1,0 0,-1-1,0-1,-1 1,-2 1,0 1,-2-1,0-1,-1 1,1 1,2 1,0 0,7 2,1 0,3 1,1 1,5 1,0 2,3-1,2 1,8 0,2 0,6 2,2 1,9-3,2-1,-43 7,17 0,12-7,16 2,33 2,39-2,37-2,23-2,29-3,14-3,-49 1,2-1,9 0,3-1,8-1,2 1,8 2,2-1,0-1,2-1,2-1,1 0,4 3,0 1,-2-2,0-1,-1 1,0 1,-2-1,1 1,-1 0,-2 1,-7 0,-2 1,-3 2,-1-2,-5-2,0-1,-1 1,-1-1,0 2,0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17282 4975,'1'-2,"-15"-27,-29 8,-39 9,-27 12,41 0,-3 0,-11 0,-2 0,-5 4,-2 2,-5 1,-1 2,1 2,0 2,3 1,2 0,1 1,3-1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13530 13182,'-43'0,"19"0,-4-10,38 8,4-5,16 5,11 2,-32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16302 13373,'7'0,"60"1,-1-2,-5-2,-2-1,27-3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16648 13266,'-67'-1,"-39"-4,-12-2,63 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16302 13246,'67'0,"48"0,-2 0,-62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16648 13111,'-21'-1,"-73"-2,0 0,4-2,37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15997 13085,'-12'0,"-80"-2,8 0,0 0,15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7892 15117,'-42'0,"9"-10,-8-2,25-11,-5-6,16 3,5-9,19 11,16 3,5 12,3 6,0 3,1 0,6 0,7 0,4 0,5 0,3 0,2 0,9 0,1 0,6 0,8-2,2-5,-5-3,7-6,3 2,2-3,9 5,1-2,-1-2,-2-1,-4 3,11-3,-12 10,3 3,0 1,-5-4,-5 0,-5 2,-4 3,-5 2,5 0,-12 0,2 0,-2 0,-4 0,-8 0,0 0,0 0,-4 0,-3 0,5 0,-1 0,1 0,10 0,4 2,4 3,6 2,4-2,-2-3,7-2,0 0,-1 0,-3-2,4-3,-3-4,-4-1,-3 1,-9 2,-2 7,-3 0,-4 0,-3 0,-2 0,0 0,-1 0,1 0,7 0,-2 2,-5 3,-5 2,-5 7,5-4,-5-1,-2 0,-2 6,-7-8,-10 0,-17 0,-23 0,-19-2,-12 4,-4-2,-1-2,-2-3,-4-2,-6 0,-8 0,-4 0,-4 0,3-2,-12-3,-6-4,-6-1,-5 1,-2 2,-7 7,-1 0,1 0,45 0,-1 0,-1 0,-2 0,-1 0,0 0,-1 0,-1 0,1 0,0 0,-9 0,0 0,2 0,-1 0,0 0,-1 0,0 0,1 0,4 0,0 0,0 1,0 0,0 1,0 1,1 1,-1 1,0 1,0 0,0-2,0-1,-1 3,0 0,1 0,0 0,0 0,0 0,3-4,-1 0,-8 2,-2-1,2 0,0-1,2 0,-1 1,2 0,-1 1,-8 0,-2-1,7-3,0 0,-1 0,0 0,0 0,0 0,0 0,2 0,1 3,0 1,5 0,1-1,0 1,2-1,6 2,2 0,-52-3,13 5,9-2,10 2,7-5,11 5,3-2,5 0,2 2,9 0,8-7,16 7,12-2,26-7,30-1,20-11,18-5,15-7,9 3,-46 8,2 1,2 2,2 1,5 0,2 0,3 1,3-1,7 0,2 1,10 0,2 1,5 0,3 1,-34 3,2 0,0 1,39 0,1 1,-36-1,0 0,0 0,-3 1,0 0,0 0,0 1,0 0,0 1,38 0,1 0,-39-1,0-1,0 1,-2-1,0 0,1-1,-1 1,0-1,1-1,0 1,0-2,0 0,39-6,-1-2,-37 4,0 0,0-1,-1 1,-1 0,0-1,36-4,0 0,-5 2,0 0,-1-2,0-1,-4 2,-2 0,-6 0,-2 2,-7 0,-1 2,-4 3,-3 0,-7-1,-1 0,1 3,-1 0,-4 1,-1-1,-5 0,-1 0,56-2,-14 7,-5 0,-9 0,-9 0,-11 7,-13 0,-7 1,-5-8,7 0,-3 0,-1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18069 4975,'-20'-21,"-32"-10,-12 8,-2 6,-7 3,-12 2,-3 3,-13 6,-8-2,-9-2,54 3,0 1,-2 3,0 0,-2 0,1 0,0 1,-1 1,0 1,-1 1,0-3,-1 0,-4 2,1 1,1-1,0-1,1 2,0-1,4-2,-1 0,-1 3,-1-1,0-1,0-1,2-1,-1 0,1 0,-1 0,2 1,-1 0,3 1,0 1,-2 1,0 1,-4 0,0 0,-2-1,-1 1,1 2,0 0,1-2,2 0,3 0,2 2,3 1,1 0,-1-2,1 0,-53 8,3 3,3 2,6 2,0 0,1 0,85-17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17219 4975,'-62'-11,"-1"-2,-2-1,-2 0,-9 2,-2 1,0-5,0 1,-4 0,-1 1,-2 0,-1 0,-3-1,-1-1,-1 3,0 0,-3-1,-1 0,-3 0,-1 0,-4-2,-2 1,-2 6,-1 1,2-1,0 0,0 1,1 1,2 1,1 1,-4 2,1 1,2-1,1 1,-2 3,0 3,1 2,0 2,3 1,1 1,7 0,0 1,3 1,1 0,2 1,20-1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14083 5209,'-55'0,"-16"1,1 0,2 2,33-1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14806 5033,'-38'-1,"-75"-3,-1 1,3 0,0 1,-1 0,0 2,0 3,1 3,8 1,1 0,4 2,2 1,5 0,67-7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13445 9993,'-36'-12,"10"-7,17-7,18 7,43 12,12 5,14 2,12 0,26 0,-48 0,3 0,6 0,2 0,7 0,1 0,1 0,3 0,13-3,3-1,4 0,2 1,3 0,0 1,1 0,0 1,1 1,0 0,2 4,-1 0,-2-1,0 1,0-1,0 1,0-1,0 1,0-1,0 1,-5 0,-2-1,-3-3,-1 0,-6 0,-2 0,-4 0,-1 0,-3-1,-3 0,-5-2,-3-1,-5-3,-1-1,-7-1,-2-1,51-11,-18 0,-14 0,-17 2,-14 5,-16-5,6-5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3361 12778,'52'-64,"0"0,0 1,9 3,3 2,3 3,5-1,3 3,5 4,11 3,6 5,3 3,4-1,3 4,8 2,-5 7,5 2,6 2,6 2,-23 6,3 2,4 1,3 0,3 2,1 0,-15 1,2 0,1 0,2 0,3 2,1 2,2 2,2 4,-7 2,2 2,1 2,3 2,1 2,1 1,2 2,0 1,2 1,0 2,-15-2,1 1,0 1,2 1,0 1,1 1,1 1,1 1,0 2,2 1,-1 1,2 1,0 2,-10-2,1 1,1 2,1 0,0 2,1 1,1 0,0 2,0 1,1 0,0 1,0 2,0-1,0 2,1 1,-1 0,-3 6,1-1,-1 1,0 0,1-1,-1 1,1 0,-1 0,0-1,1 1,-1 0,0-1,1 1,-1 0,0-1,1 1,-1 0,0-1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9998 10014 7569,'-21'0'410,"0"-7"1,2-3-1,5-1 1,7-6 0,4-2-1,6-2 1,1 0-1,6 2 1,2 2 348,4 3 0,-4 9 0,2 1-462,3 8 1,-8 11 0,-2 11-1,-4 4 1,-6 3 132,-4 5 0,-2 9 1,-8 3-1,3-3-416,-3-2 0,8-9 1,2-1-1,5 0 0,2-2-80,0-4 0,0-13 1,2-4-696,5-2 0,5-13 1,9-11-1,0-2 361,1 1 0,-3-4 0,-3 8 0,-2-4 469,3 1 0,-5 10 0,2-3 0,2 4 6,3 3 1,0 3 0,-2 4 0,-5 7 171,-3 5 1,-2 2-1,-7 0 1,0 3 0,0 2 232,0 2 1,-2 0 0,-5-6-1,-5-1-156,0 0 1,-7-7 0,5-2 0,-5 0-156,-2 0 0,-1-7 0,1 2 1,0-5-1,-3-2-349,-4 0 0,4 0 0,-4-2 0,7-5 0,4-8-1685,3-3 0,9-6 1865,-2-4 0,24 4 0,6-7 0</inkml:trace>
  <inkml:trace contextRef="#ctx0" brushRef="#br0">18210 10205 7263,'-14'-7'2494,"2"-2"-1378,2-3 0,13 10-966,11 2 1,-5 11 0,-2 15 0,-4 5 0,-1 2 138,5 5 0,-4 2 1,4 3-1,-5-1 1,-4-2-3,-5-4 0,4 2 0,-4-10 1,5-2-213,2-2 1,0-3 0,0 0-404,0 0 0,2-9 1,8-7-1,8-10-190,8-9 0,3-5 1,-6-2-1,3 2 1,5 2 73,2 3 0,-7 7 0,5-5 0,-3 3 478,1 4 0,-3 5 0,-10 7 0,-4 7 198,-2 5 1,-3 3 0,-7-1 0,-3 0 637,-4 0 1,-5 1-1,-9-1 1,-3 0-1,-4-2-296,-7-5 1,2 3-1,-3-10 1,1-2 0,-1-3-816,1-2 0,9 0 1,-3 0-1492,6 0 1,11-10 0,7-4 1731,10-5 0,26-2 0,14 0 0</inkml:trace>
  <inkml:trace contextRef="#ctx0" brushRef="#br0">15083 7824 7569,'2'12'395,"5"-5"1,7-5 0,5-2 0,5 0-280,4 0 1,-4-2 0,4-3-1,-4-2-480,-3 2 0,-7 3 0,0 2 0,1 2 364,-4 6 0,8-6 0,-7 7 0</inkml:trace>
  <inkml:trace contextRef="#ctx0" brushRef="#br0">15210 7930 7569,'0'12'2457,"0"-2"-2555,10-10 1,1 7-1,11 0 1,1-2-585,6-3 682,-6-2 0,8 0 0,-10 0 0</inkml:trace>
  <inkml:trace contextRef="#ctx0" brushRef="#br0">15699 7484 7569,'-11'9'451,"-8"-4"0,5 9 0,-3 3 123,3 2 0,4 2 0,10 3 1,0 2-530,0 2 1,0 0 0,3-4 0,1 2-234,4 2 0,1-7 0,-2-9 0,7 0-124,5 0 1,2-10 0,1-2 0,-1-12-1,3-6-40,4-4 1,-2 1 0,9 0 0,1 2 291,-3 5 0,5 4 0,-10 10 0,-2 3 129,-2 4 0,-5 5 0,-5 11 0,-7 3 0,-5 5 722,-2 2 0,-9-7 0,-5 5 0,-5-3 0,-5 0 65,-4-2 1,2-4-1,-10-6 1,1-4-1115,2-3 1,-7 6 0,7-8 0,-1-3-1637,6-1 1894,14-3 0,-5-10 0,7-2 0</inkml:trace>
  <inkml:trace contextRef="#ctx0" brushRef="#br0">14551 7335 7569,'-14'0'749,"2"2"0,0 6-322,0 6 1,0 14 0,-4 10 0,2 9 0,-3 12-1,-2 7-302,-2 5 1,7 10 0,2-6 0,2 1-313,6-5 0,4-5 1,9-5-1,12-4 187,12-8 0,17-13 0,4-5 0</inkml:trace>
  <inkml:trace contextRef="#ctx0" brushRef="#br0">16168 7293 7569,'-22'0'3343,"8"0"-2581,0 0 0,19 9 0,2 8 0,9 9-576,6 9 1,-1 5 0,0 7 0,0 8 0,-2 9-288,-5 2 0,-4 7 0,-10 0 0,0 0 0,2 1 101,5-6 0,5-2 0,9-2 0</inkml:trace>
  <inkml:trace contextRef="#ctx0" brushRef="#br0">6361 4677 7569,'-15'-2'0,"1"-3"196,-2-2 0,4-7 0,0 5 0,0-1 268,0 1 1,5 2-1,-4 9 1,1 5-1,3 10 1,0 11-1,-3 15 1,-1 13-1,-4 10 83,4 5 0,-6 10-720,10-3 0,0 4 0,7 3 0,0-2-705,0-5 0,9-7 0,8-15 878,9-6 0,7-5 0,10-3 0</inkml:trace>
  <inkml:trace contextRef="#ctx0" brushRef="#br0">7126 4975 7569,'-30'0'464,"-1"7"1,-4 0 0,6 0 636,6 3 1,13-8 0,12 5 0,17-2-1226,14 2 0,1-5 0,1 6 1,5-6 485,7-2-362,-2 0 0,7 9 0,-9 3 0</inkml:trace>
  <inkml:trace contextRef="#ctx0" brushRef="#br0">7169 5315 7569,'-24'19'605,"1"-2"0,-1-5 51,5-3 1,14-2 0,5-9 0,15-3 0,11-4-1078,9-3 1,5-2 0,3-8-1,-1 1-1545,1 0 1966,-1 0 0,10-1 0,3 1 0</inkml:trace>
  <inkml:trace contextRef="#ctx0" brushRef="#br0">7658 4869 7569,'0'-14'1906,"-2"2"-1307,-5 2 0,2 6 0,-7 11 0,3 9 0,4 10-322,3 10 1,-5 4-1,0 5 1,2 2-323,2 3 1,-4 2 0,0-8 0,3 1-225,1-5 1,3-11-1,0-1 1,3-7-1,4-6-266,7-8 1,12-14 0,2-8-1,1-6 1,1-7 181,6-8 0,4 6 0,0 1 0,-4 8 371,-8 7 0,-4 4 0,-3 10 0,-2 3 488,-5 4 1,2 5 0,-8 9 0,-4 3 194,-1 4 1,-13-2 0,-4 7 0,-7-2 0,-5-3 0,-5 0-312,-2 1 0,0-8 0,-5-9 1,5-3-606,2-4 0,3-3 1,9-6-2476,5-11 2690,4-8 0,29-20 0,5 1 0</inkml:trace>
  <inkml:trace contextRef="#ctx0" brushRef="#br0">8062 4699 7569,'-14'0'3072,"0"0"0,14 0-2470,7 0 1,5 0 0,19 2 0,-1 5-289,6 7 0,-3 8 0,0 6 1,-2 7-248,-5 6 1,-12 3-1,-7 6 1,-5 7-1,-4 7-594,-5 6 0,-5-3 0,-9 3 0,0-3 527,-1-4 0,1 1 0,0 0 0</inkml:trace>
  <inkml:trace contextRef="#ctx0" brushRef="#br0">22890 7186 7716,'-7'-14'225,"0"0"0,-10 9 0,3-2 0,-5 5 0,-2 4 0,-1 5 0,1 10 0,0 9 0,0 12 0,-1 9 0,1 12 0,0 7 158,0 5 0,2 9 1,4-4-1,8 2 1,5-5-928,2-7 0,5-7 0,9-16 0,14-6 544,10-8 0,5-1 0,-1-16 0</inkml:trace>
  <inkml:trace contextRef="#ctx0" brushRef="#br0">23485 7484 7569,'-11'14'2267,"-8"-2"-1169,-7-3 0,9 6 0,17-8 1,14-3-1209,12-1 0,0-3 0,10-3 1,2-1-1,2-3 0,5 2-3885,4 2 3995,-13-6 0,23 7 0,-14-8 0</inkml:trace>
  <inkml:trace contextRef="#ctx0" brushRef="#br0">23592 7803 7569,'-21'0'3349,"11"-5"-3008,10-9 1,12 4 0,16-15 0,8-1-722,4 2 0,2 7 0,1 3 1,0 0-1,-1 2 380,1 5 0,-1 5 0,1 2 0</inkml:trace>
  <inkml:trace contextRef="#ctx0" brushRef="#br0">24209 7314 9073,'-12'2'2285,"5"5"-2138,4 5 0,3 19 1,0 2-1,0 2-87,0 1 0,0-1 0,0 5 1,-2-2-1,-3-5 7,-2-2 0,0-3 0,7-6 0,3-4-128,4-3 1,4 1 0,11-9 0,-1-7-89,0-12 0,8 3 0,1-15 0,1 3-92,0 5 0,0 8 1,-5 1-1,2 5 406,-2 2 1,-5 9 0,-7 8 0,-7 7 0,-4 4 681,-3-2 1,-5 5 0,-7-3 0,-9-2-302,-3-2 0,-9-3 0,0 0 0,-2-2-442,-1-5 1,3 3 0,-5-10 0,5-2-1355,3-3 1,11-4 0,14-8 1249,10-11 0,25-10 0,15-11 0</inkml:trace>
  <inkml:trace contextRef="#ctx0" brushRef="#br0">24762 7208 7569,'-21'-3'715,"2"-4"1103,4-7 0,8-3 0,14 3 1,10 7-1081,9 5 1,-2 2 0,4 2 0,-2 8-482,2 11 1,-4 12-1,2 17 1,-7 6-1,-7 6-11,-3 1 1,-4 11-1,-10 4 1,-4 4 0,-3 1-1174,-5-5 0,6-5 0,-4-9 0,1 0 927,2 0 0,-7-10 0,8-2 0</inkml:trace>
  <inkml:trace contextRef="#ctx0" brushRef="#br0">13381 3019 7003,'12'0'276,"-3"-2"120,-9-5 1,-2 4 513,-5-4 1,2 2-438,-9-2 1,7 5 0,-8-5-214,-1 5 0,4 2 0,-2 0 0,-3-3-71,-2-4 0,-9 5 1,0-5-1,-1 4 1,-1 3-114,-6 0 1,3 3 0,-2 4 0,-1 7 0,1 5-95,-1 2 0,1 3 0,-8 4 0,1 5-4,-1 0 0,8 7 0,-1-7 0,1 3 26,2-1 1,2-6 0,12 4 0,2-3-72,3-4 0,10-2 0,-4-3 1,6 1-1,4-1 26,6 0 1,-4 3 0,10 2-1,3 4 1,2 3 96,2 5 1,-7 2-1,1 3 1,-1 2 130,-2 4 0,-3-1-5,-9 8 1,0-8-85,0 1 0,0 3 0,0-2 0,0-1 0,-2 1 42,-5 0-117,4-10 1,-6 0 0,9-5 0,0 6-22,0 1 0,2-6 0,5-1 0,5 0 0,0-2 0,7 5 0,-5-7 1,5 0-28,2-1 0,-7-1 0,0-8 0,3-2 1,2-3-195,2-1 234,10-11 1,-7 6 0,4-10 0,-4 0 74,-3 0 0,0 0 0,0 0 113,1 0 1,-1 2 0,0 3-1,0 4 15,1 3 1,-8 2 0,0 5-1,3-2-134,2-3 1,2 0-1,0 5 1,0-2 0,1-6-1,1-1-89,6-5 1,-3-3 0,9-2 0,3 0 77,2 0 0,-4-2 0,-1-3 1,0-5 95,-1-1 1,3 6 0,-8-5 0,-1 3 50,3 0 1,-8 0 0,6 7 0,-6 0 10,-1 0 0,-1 7 0,0 0-262,1-2 0,-8 4 0,0-1 0,2-4-84,3-1 1,5-3 0,2 0 0,2 0 141,-2 0 0,5-3 0,0-1 0,0-4 0,2 4 93,0 1 1,-7 1 0,4-3-1,-1-4 1,-1-1-6,-2 1 0,0-1 0,0 6 0,5-6-132,2-1 0,0-1 0,5-5 0,-5 5 15,-2 3 0,7-1 0,-3 6 1,3-6-64,-3-2 0,3 5 0,-7-4 0,0 1 0,2 3 0,0 0 15,5 0 1,-8-3 0,1 6 0,-3-3 59,1 2 0,6 3 0,-4-1 0,0-2-20,-1-2 1,1 0 0,-5 7 0,2 0-24,-2 0 1,5 0 0,-2 0 0,-1 0 0,0 0-10,1 0 1,1 0 0,-4 0 0,3 0 0,-1 0 27,3 0 1,-5 0-1,7 0 1,-2 0 40,-5 0 0,4 0 0,-1 0 0,-1 0-29,3 0 0,-7 0 0,6 0 1,-1 0-1,-1 0 67,-2 0 0,5 0 0,-1 0 0,4 0 0,1 0-96,-2 0 0,7 3 1,-7 1-1,3 3-54,-1-2 0,-2 0 0,5 0 0,-2 2 58,1-3 1,-3 6 0,-1-3 0,0-2 0,-3-3 38,1-2 1,5 2 0,-8 3 0,-2 2-1,-2-2 107,-3-3 0,0 1 1,0 1-1,1 3-62,-1-2 0,-2 0 0,-3 0 0,-1 2-39,1-3 1,3-1 0,2-1 0,3 3-41,4 2 1,-4 0 0,4-7-1,-4 0 1,-3 2 0,1 3-32,-1 2 0,7 0 1,1-7-1,-3 0 86,-3 0 0,-2 0 0,1-2 0,-1-3-4,0-2 0,8-2 0,-1 4 0,-2-2-18,-2 2 0,-3 3 0,0 2 0,0-3 0,1-1-19,-1-3 0,3 0 0,2 7 0,4 0 0,1 0-38,0 0 0,4-8 0,-4 1 0,2 0-16,5-2 1,0 4-1,0-7 1,-5 3 43,-3 4 1,6-4 0,-8 2 0,-2 2 0,-2 3 100,-3 2 1,0 0-1,1 0 1,-1 0 105,0 0 0,0 2 0,1 3-143,-1 2 1,0 0 0,3-7 0,2 0 21,2 0 1,10 0-1,-5 0 1,3 0-206,-1 0 0,-7 0 1,6-3-1,-1-1 0,-3-3-8,1 2 1,0-5 0,-5 1 0,2 0 0,-2-3 25,-2 0 1,-10 5 0,0-5-7,3 3 0,2-8 0,0 3 0,-5-5 18,-7-2 1,2-1 0,1 1 0,-1 0 0,3-3-158,0-4 1,-5-5 0,5-10 0,0 1 0,-3-1 38,0 1 0,1-3 1,-5-2-1,2-3 290,-3 3 1,-1-8-1,-3 1 1,0-3 14,0 1 1,0 8-1,0-1 1,0 4 0,0 2-31,0 1 1,-3 2 0,-1 4 0,-6 6 0,1 1-32,-1 1 1,-6 0 0,4 6 0,-2 3 4,0 5 0,2-5 1,-5 8-1,5-4-136,3 1 1,-8 7 0,3-7-75,-5-3 1,5 6 0,0-4 140,-3-1 0,-1 4 0,-4 0 1,1 3 123,0 4 0,-3-4 1,-2 2-1,-5 2 83,-2 2 0,-2-4 1,-8 0-1,1 0 1,-3 0-9,-5 0 1,5-10 0,-4 3 0,1-2 0,1-1-19,-3 3 0,1 0 1,6-7-1,1-1 33,-1 1 0,-6 7 1,-1 2-1,3 3-41,2 4 1,0 3-1,-5 2 1,-7 0-72,-4 0 0,4 2 1,1 3-1,-4 4 1,-1 3-1,-3 2-52,0-2 0,8 4 0,1-8 0,3-4 48,5-1 1,4-3 0,6 0-1,4-3-30,2-4 0,2 2 0,6-6 0,-3 1 0,-5 5 80,-2 3 1,0-5-1,-7 0 1,0 2 0,-5 3-15,0 2 0,-3 2 0,-1 3 0,-6 2-58,1-2 1,-5-3-1,7 0 1,0 3-16,0 2 1,2 0-1,10-7 1,2 0 15,3 0 0,2-7 0,-3-2 0,6-1 1,-1-1-1,-2 1 39,0 1 0,-8-1 0,6 5 0,-5-2-1,-3 3 0,-6 1 1,-3 3-1,-3 0-57,-4 0 1,-9 10-1,-3 4 1,2 5 0,1 2 93,-3 0 1,7-2 0,-2-2 0,9-5 0,5-1-39,5 1 0,2-7 1,5 2-1,2-5-5,2-2 1,10-2 0,-4-3 0,1-4-19,1-3 0,-3 5 1,3-7-1,-5 0 0,-3-1 50,1 1 0,-1 7 0,-6-5 0,-3 3 0,-5 4-12,-6 3 1,-4 2 0,1 0 0,3 0 138,-3 0 0,4 0 1,1 0-1,2 0-191,5 0 1,2 0 0,4-3 0,4-1 0,4-6-914,2-2 0,10 8 1,6-3-829,-1 4 0,6 8 0,6 9 0,8 17 1709,11 14 0,13 19 0,5 11 0</inkml:trace>
  <inkml:trace contextRef="#ctx0" brushRef="#br0">12891 12936 9816,'-33'26'25,"5"0"3,4 5-1,3-3 1,2 1-50,5 1 0,-3-6 0,10 4 0,0-4 0,0 0 78,0 4 0,0-4 1,7 4-1,0-2 0,0 2 25,0 8 0,0-3 0,0 2 1,-2 3-52,-5 2 0,4 10 1,-6-1-1,2 1 0,0 0-12,2-1 0,2 1 0,3-8 1,0 1-17,0-1 1,8-6 0,1-3 0,3-2-1,2-3 26,-2 3 1,7-8 0,-5 6 0,2-3 23,-1 2 1,-6-4-1,-7 6 1,3-1 17,2-1 1,0 7 0,-7-4-1,-2 2 1,-5 5-32,-7 2 0,-3 3 1,1-1-1,4 1 1,0-3-57,0-5 1,7 3-1,-2-7 1,5-1 16,2 1 1,0-2 0,0-8 0,2 0-113,5 0 1,-4 1 0,6-1-1,-2 0 88,0 0 0,1-6 0,-8-1 1,0 2-1,0 3 93,0 2 0,0 8 0,0 1 1,0 1-135,0 0 0,16 4 0,-9-26 44</inkml:trace>
  <inkml:trace contextRef="#ctx0" brushRef="#br0">5063 2573 7569,'14'0'-40,"0"0"0,3 0 0,4 0 1,10 0-1,9 0 0,12-3 0,7-1 1,10-6-1,4-2 0,10-4 80,7-3 0,11-2 1,17-1-1,-53 12 1,0-1-1,3 0 0,1 1 1,3-1-1,1 1-52,0-1 0,0 0 0,5 1 0,0-1 0,1 0 0,1 1 0,-1-1 0,0 0 0,0 1 0,0-1-134,-2 0 0,0 1 0,-2 2 0,-1 2 0,-1-1 1,0 0-1,-1-1 0,-2 1 62,-1 2 1,-1-1-1,-2-3 1,-2 1-1,40-1 1,-4-1-1,-11 1 150,-8 4 0,-20 3 0,-18 2-66,-13 0 0,-18 0 0,-16 0 0,-22 0 0,-22 0 0,-13 0 0,-10 0 0,-7 0 0,-5 0 0,-2 0 0</inkml:trace>
  <inkml:trace contextRef="#ctx0" brushRef="#br0">5403 2296 7569,'-30'0'-3,"15"-5"42,1 5 1,26-2 0,14 16 0,12 3 89,14 2 1,12 2-1,16 0 1,19 1-1,17-1-52,-54-10 0,1-1 0,5 1 0,2-1 0,1 1 0,2 0 0,3 0 0,1 1 0,5 1 0,2 0-123,3 1 0,1 1 0,-5-1 0,-1 0 0,1-3 0,0-1 0,-4 1 0,0-1-244,-1 0 1,-2 2-1,-7 1 1,-1 2 0,2-1-1,-1 0 290,-5-1 0,-3 0 0,55 11 0,-9-3 0</inkml:trace>
  <inkml:trace contextRef="#ctx0" brushRef="#br0">8211 4954 7569,'-21'0'-39,"0"0"-16,0 0 0,-1 0 0,1 0 0,-3 0 0,-4 0 0,-7 2 0,-6 3 0,-4 4 0,-4 3 42,-8 5 1,-4-5-1,-6 2 1,-1 2-1,-3 3 1,0 2 63,-2 1 0,14-8 0,-3-2 0,10-1 0,12-1 51,9-1 0,12-2-141,12-7 0,19 0 0,26 0 1,9 0-1,10-2-47,4-5 0,3-2 0,0-8 0,0 3 31,0-3 1,-3 1 0,-2-1 0,-4 3 0,-3 0 12,-5 2 1,-9-7 0,-5 7 115,-2 1 1,-17-6 0,-21 10 37,-19 2 0,-22 3 0,-8 4 0,-6 5 59,-2 7 1,-9 5-1,-5 5 1,-2 2-85,2 2 1,2 3-1,8-5 1,-1 2-1,8-2 71,9-2 0,9-3 0,8 1 1,9-1-160,9 0 1,10-7 0,16-2 0,15-3-172,16-4 1,17-2-1,19-6 1,11-2-14,8-2 1,-6-7 0,6 7-1,-5 0 1,-5 0 79,-10 0 1,-18 0 0,-14 7-1,-15 2 237,-11 5 1,-10-2 0,-17 9 0,-13 3 0,-20 4 379,-18 7 1,-13-4-1,-8 4 1,4-4-311,7-3 0,21 3 1,10 2-1,9 2-666,12-2 1,10 7 0,18 0 463,13 0 0,27 7 0,17-6 0</inkml:trace>
  <inkml:trace contextRef="#ctx0" brushRef="#br0">8764 2041 7569,'0'12'53,"10"-17"1,4-9 0,5 2 0,2 3 0,1 2 0,-1 0 0,0-1 30,0 1 0,1 0 0,-3 10 0,-5 4 62,-7 7 1,-5 5-1,-2 4 1,-2 6 0,-3 4-19,-2 0 1,0 7 0,7-7 0,0 3-112,0-1 1,0-7 0,0 5 0,2-2 0,3-5-142,2-2 1,3-3 5,-3 0 1,-3-9 76,11-5 0,-8-4 1,9-6-1,8-4 0,9-7-229,7-5 0,3 5 0,2 2 0,2 3 68,2 4 0,8 3 0,-10 2 0,-4 0 242,-5 0 1,-14 9 0,-3 5 290,-12 5 1,-18-5 0,-12 0 0,-15 1 0,-11-1-48,-10 0 1,3-9-1,-3 2 0,0-3-215,3 4 1,9-6 0,12 5 0,2-5-1048,5-2 1,17 0 977,16 0 0,14-9 0,22-3 0</inkml:trace>
  <inkml:trace contextRef="#ctx0" brushRef="#br0">9573 2403 7569,'-21'0'-448,"2"-3"379,5-4 1,16 2 0,17-6 0,9 1 0,5 5 176,5 3 0,2 0 0,5-3 0,2-2-74,3 2 1,9 3-1,-2 2 1,2 0 0,0 0 32,-2 0 0,-8 0 0,6 0 0,-3 0 0,-5 0-243,-2 0 1,-10-7 0,-1 0 175,-4 2 0,-1 2 0,-8 3 0</inkml:trace>
  <inkml:trace contextRef="#ctx0" brushRef="#br0">10083 2062 7569,'-21'15'-11,"-2"-1"1,-3 2-1,-3 1 43,3-3 1,-7 5 0,-2-5 0,-6 5 135,-1 2 0,-1 0 1,1 1-1,-1-1 0,3 0 43,5 0 0,-3-6 1,12-1-1,7 2-205,9 3 0,8-5 1,4-2-1,8-2 0,14-6-156,16-1 1,7-3-1,17 0 1,9 0 149,7 0 0,6 0 0,-1 0 0</inkml:trace>
  <inkml:trace contextRef="#ctx0" brushRef="#br0">11211 1914 7569,'-14'0'-386,"0"0"1,6 2 612,-6 5 1,7 5 0,-9 9 0,-6 0 106,-4 1 0,-9 6 0,4 0 0,0-2-103,1-2 0,-6-5 1,8-3-162,2-2 0,16-11 1,18-3-164,18-12 0,14-9 0,7-5 0,5-3-316,2 3 0,-6 3 0,-1 2 1,-9 2 299,-10 4 1,-4-1 508,-3 9 1,-19 2 0,-9 12-1,-9 7-113,-6 5 1,1 10 0,0 1 0,2 1-1,2 2-153,3 0 0,10 0 0,-4 5 0,6-5-355,2-2 0,7 4 0,3-6 0,-1-1 1,3 0-354,0 1 0,-8-1 0,4-7 1,-6 1 256,-2-1 0,0 0 0,-2-2 0,-6-2 0,-6-6 317,-5-1 0,-2 4 0,-3-7 0,-2-2-24,-2-3 0,0-2 0,6 0 0,1 0 292,0 0 1,0 0 0,-1 0-1,1 0 1,0 0 892,0 0 1,-1 0 0,1 0-649,0 0 0,14 7 1,16 0-599,24-2 1,38 4 0,26-1 0,19-4-590,-51-2 0,2-1 674,4-1 0,2 0 0,16 0 0,2 0 0,0 0 0,0 0 0</inkml:trace>
  <inkml:trace contextRef="#ctx0" brushRef="#br0">14551 15244 7569,'59'-9'-611,"5"-5"0,-3-3 876,17 3 1,2 4 15,13 10 0,8 0-885,20 0 0,-57 0 1,2-2 561,7-1 1,3-1 0,3 3 0,2 0-296,4-2 0,1-1 0,-1-1 0,0 0 314,4 2 0,-1-1 0,-7-3 0,-1 0 48,-5 3 0,-1 1 0,-4-1 0,-1 1 57,-4 2 1,-2 2-1,53-1-8,-10 0 1,-18 0-64,-18 0 1,-13 7-32,-7 0 0,-15 9 321,-6-1 1,-15-4-252,-7 4 0,-19-11 522,-16 3 1,-20-4-551,-30-3 0,-18 0-12,-25 0 0,50 0 0,-2 0-166,-4 0 0,-2 0 0,-10-4 0,-2-2 187,0 0 0,-2-2 1,-7-1-1,1-1 4,7 0 0,0-1 0,-12 0 0,0 1 52,5-1 0,-1 0 0,-6 1 0,0 2-55,2 0 1,2 1 0,1 1 0,1 1 0,0 0 0,1 2 0,7 2 0,0 0-35,3-2 0,1-1 0,8 2 0,1 2 21,8 0 1,1 0 0,6 0 0,2 0 13,-37 0 0,23 0-3,20 0 1,18 0-7,10 0 1,18 0-36,17 0 1,29 0-8,35 0 1,35-3 12,-37 0 1,4-1-1,8 3 1,3 0-354,7-3 0,3 1 0,12 1 0,3 1 310,3 1 0,3 0 1,-32 0-1,2 0 1,-1 0 17,1 0 0,1 0 0,-1 0 1,1 0-1,0 0 0,-1 0-19,-2 0 1,0 0-1,0 0 1,0 1-1,1 0 1,-1 0 21,38 2 0,-1 1 0,-1-2 0,-1 1-4,-8 4 0,-1 0 1,-4-5-1,-4 0 24,-11 2 1,-3 0 0,-4 0-1,-3 1 160,-11-2 1,-3 1 0,-4 3 0,-3 0-208,33 0 1,-19 8-1,-23-8 1,-24 9 164,-12-2 0,-21 3-26,-14-3 1,-31 3 44,-26-10 0,-26 0-99,42-7 0,-4 0 0,-15 3 0,-3 1 65,-11-1 0,-2 1 1,-9 0-1,-3-1-82,-4-3 0,-1 0 0,34 0 1,-2 0-1,1 0-244,-4 0 0,-1 0 0,1 0 0,-34-1 1,0 0 387,-3-3 1,2 1-1,10 1 1,1 1-44,1-2 1,3-1-1,8-1 1,2 1-205,8 0 0,4 1 0,15-2 1,4 0 129,-42-2 0,35 5-120,21-5 0,26 4-96,24 3 0,41 0-299,29 0 0,39 3 361,-43 0 1,3 1 112,16-4 0,2 2 0,2 9 0,2 2 0,10-4 0,1 1 0,-2-1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11402 16052,'-16'-21,"23"2,28 2,17 6,3 1,-3 5,0 1,-3-1,8-2,5 2,1 1,1-4,0 6,0-5,0 2,-1 1,1-4,7 1,0 7,0-2,2-5,-7 5,8-6,-3 6,2 0,3-5,2 4,7-4,0 5,0 2,2 0,3 0,2 2,-2 3,-2 2,6 0,5-7,3 0,-3 0,3 0,-8 0,1 0,0 0,-6 0,1 0,0 0,5 0,1 0,-6 0,2 0,-4 2,-3 3,0 2,0 3,-2-6,-3 4,-2-4,-2 1,4 0,-4 2,0-2,-1-3,-9-4,1-3,-11-2,-4 2,-2-4,-7-1,-1-2,-6 5,-1-7,-18 9,1-14,-32 17,-14-5,0 12,-20 2,1-3,-14 6,4-3,2-2,1-3,0 0,-12 3,-3 2,-2-2,-12-3,1-2,-11 0,-4 0,-4 0,-13 0,54 0,-3 0,-2 0,-2 0,-3 1,-2-2,-2-2,-1-1,-2 1,-2-1,-2 1,-1-1,-1 1,-2-1,0 1,0-1,0-1,0 0,1 3,0 0,1-2,1 1,0 0,1 1,3 0,0 2,-3-1,1 2,1-1,0 2,2 1,0 1,1 2,1 2,3 0,2 1,0-1,0 0,3-1,0 0,4 2,0-1,0 0,1 1,-49 7,5-2,6 0,6-2,14-2,16-8,12 5,28-5,31 3,40-10,41 1,25-10,-45 5,4 1,9-2,3 1,4 2,2 0,12 1,4 0,0 0,3 0,4 1,3 1,-35 1,1 0,1-1,0-1,0-1,1 1,5 0,2 1,-1-1,-1-1,0 1,0-1,-3 1,1 1,0-1,5-1,1-1,-2 1,-3 1,-2 1,0-1,0-1,-1 0,0-1,-3 0,-1-1,-1-1,36-5,-3 0,-7 4,-4 1,-5-2,-2-1,-3 1,-2 0,-6 2,-3 2,-11 2,-3 0,52-7,-15 3,-15 4,-8 3,-24 0,-15-5,-32 4,-22-4,-38 7,-26 7,-18-2,-24 7,53-7,0-1,-3-1,-1-1,-4-1,-1 0,-3-1,0 0,3 0,-1 0,2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18742 16052,'-34'0,"4"-5,23-9,7 10,35-11,3 11,2 4,5 0,5 0,6 0,15 0,7 0,5 0,12 0,9 0,11-3,-51 1,0 0,1-2,0 0,-2 1,-1-1,1 3,0 0,1-1,2-1,-1 0,0-1,-5-3,0 0,51 0,-7 0,-9 0,-8 0,-6 0,-20 7,-4-3,-8-4,-4 5,-2-5,-1 4,-6 3,-1 0,-23 3,-12 4,-12-5,-23 5,-5-4,-8-3,-6 0,-10 0,-2 0,-5 0,-7 0,-14 0,-10 0,-9 0,-9 0,55 3,0 1,0-1,2 1,-55 3,7 0,4 0,10 7,10-7,14 0,16 3,10-8,44 15,29-10,38-2,33-3,19-2,-50-1,3 0,2-1,2-1,2-1,1-2,2 0,0 1,0 1,0 0,-3-2,-1-2,-1 1,-2 0,-3 2,-1-2,0-2,-2-1,46-4,-7-2,-14-1,-17 3,-11 9,-20-2,-16-2,-23 4,-41 5,-40 7,-31 5,36-5,-5 0,-8 3,-3 1,-9 0,-2 0,-9-1,-2 1,-3 0,-2-1,0 1,-2-1,2 1,1 0,3 0,2 1,5 2,4 1,10-3,5 2,13 2,4 1,8-2,1-2,-44 6,10 0,13-12,6-2,4-3,0-2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25209 15840,'35'0,"0"0,-1-19,-4-10,-18-4,-24 5,-18 14,-20 2,-7 5,-9 2,-10 3,-11 2,-8 0,-13 2,47 0,-1 1,-4 1,-1 1,-3 1,-1 0,-6 1,0 0,-1 3,0-1,2 0,1-1,2-1,1 0,8-1,3 0,-40 8,20-5,22 1,21-6,24 11,28-11,45 3,10-4,11-3,10 0,16 0,15 0,-58 0,2 0,2 0,0 0,-1 0,1 0,3 0,2 0,1 0,0 0,2 0,1 0,2 0,0 0,1 0,-2 0,-4 0,-1 0,-4 0,-2 0,55 0,-15 0,-16 2,-19 3,-17 2,-32 0,-27-7,-35 0,-34 0,-41 0,43 0,-3 0,-11 0,-3 0,-11 1,-3 0,-14 3,-3 0,38-3,-2 0,0 1,-5 2,-1 0,-1 0,2 0,0 0,0 0,2 0,1 0,-1 0,0 0,0 0,1 2,-34 4,2 1,3-1,3-1,8-1,4 1,12-3,4 2,16-1,6 2,-28 17,22 3,18 4,17-7,4-5,-4-2,-4-5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8318 16584,'19'-24,"-15"34,22 23,-19 23,10-4,-3-9,5 2,2 4,3-11,4 5,8-6,4-4,3-4,-1-1,3-4,2-5,5-3,3-4,1-3,8-9,0-2,0-5,7-5,0-9,-5 0,-5-3,-4-4,-10 2,5-7,0 2,0-4,7 6,-2 3,-2 5,1 7,-4 14,-12 16,-4 10,-5-4,-10 13,7-2,1 21,-3-2,2 12,-4-7,-8-3,-4 1,-5 6,-7 10,0 0,0 2,0-14,0 2,0-6,0-8,0-2,5-7,9 4,3-16,18 3,3-18,-12-15,0-15,0-17,0-9,-5 3,0-3,1-5,-1-6,3 1,2 1,2 0,-2-1,7 8,0-3,3 6,-3 1,-3 1,11 6,1 1,1 9,6-3,-11 18,-2 11,-1 11,10 15,5 3,-6-8,8-9,0-3,5-4,14-3,9-4,10-3,10-2,13 0,-2 0,-51 2,1 0,-1 1,0-1,58-4,-57 4,-1 0,46 0,-9-2,-9 0,-10-2,-7 4,-15-9,-6-3,-5-2,-3-9,3-5,3-5,4-9,2-5,-4 2,4-4,0 0,1-1,-8 18,3 4,-6 14,-13 21,-10 19,-18 10,-15 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14763 16754,'-30'-12,"8"-9,13-12,9-8,7-1,0 18,14 10,-2 26,14 19,-2 18,-5 8,-9-5,-3 5,2 2,3 0,3-3,-1 4,3-11,4-2,12-6,10-11,-1-11,1-7,0-7,9-3,-3-4,6-3,2-2,2-12,2 0,8-9,4-3,8 0,4-6,0 3,5-1,0 0,7 2,-7-3,-2 8,-8 6,-7 8,-20 5,-4 9,-8 0,-8 19,-7 9,-12 12,-11 10,-8 7,-4 16,-8 9,-9 8,-7 0,-2-5,7-5,2-4,2-3,3-4,7-10,-5-3,0 1,0-3,8-2,-3-9,4 0,3-1,12 10,9 5,17-5,12-3,6-6,-4-10,3-12,-8-11,3-17,-5-10,-3-9,10-17,5-13,4-8,3-5,0-1,7-15,0 7,-3 4,-1 6,-6 14,-4 4,-8 5,-4 5,-2 4,-1 6,6 11,8 5,-6-3,14 10,-3 2,3 3,7 2,14 0,14 0,5 0,3 0,6-7,1-3,-6-4,-4-7,-4-5,-11-12,4 3,-8-8,-7-6,-5 1,-9-8,-3-6,-4-6,-5-1,-12-6,-2 1,-7 8,-8 7,3 7,-11 10,1 23,-2 19,5 28,-7 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BBDEC-E906-9F47-ACE5-C89669B2B6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3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2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3/18/19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3/18/19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3/18/19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3/18/19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3/18/19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8.emf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3.png"/><Relationship Id="rId5" Type="http://schemas.openxmlformats.org/officeDocument/2006/relationships/image" Target="../media/image10.emf"/><Relationship Id="rId10" Type="http://schemas.openxmlformats.org/officeDocument/2006/relationships/customXml" Target="../ink/ink3.xml"/><Relationship Id="rId4" Type="http://schemas.openxmlformats.org/officeDocument/2006/relationships/image" Target="../media/image9.emf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19.png"/><Relationship Id="rId12" Type="http://schemas.openxmlformats.org/officeDocument/2006/relationships/customXml" Target="../ink/ink8.xml"/><Relationship Id="rId17" Type="http://schemas.openxmlformats.org/officeDocument/2006/relationships/image" Target="../media/image24.png"/><Relationship Id="rId2" Type="http://schemas.openxmlformats.org/officeDocument/2006/relationships/image" Target="../media/image16.emf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20.png"/><Relationship Id="rId14" Type="http://schemas.openxmlformats.org/officeDocument/2006/relationships/customXml" Target="../ink/ink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31.png"/><Relationship Id="rId18" Type="http://schemas.openxmlformats.org/officeDocument/2006/relationships/customXml" Target="../ink/ink17.xml"/><Relationship Id="rId3" Type="http://schemas.openxmlformats.org/officeDocument/2006/relationships/image" Target="../media/image25.emf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customXml" Target="../ink/ink14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30.png"/><Relationship Id="rId24" Type="http://schemas.openxmlformats.org/officeDocument/2006/relationships/customXml" Target="../ink/ink20.xml"/><Relationship Id="rId5" Type="http://schemas.openxmlformats.org/officeDocument/2006/relationships/image" Target="../media/image27.emf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customXml" Target="../ink/ink13.xml"/><Relationship Id="rId19" Type="http://schemas.openxmlformats.org/officeDocument/2006/relationships/image" Target="../media/image34.png"/><Relationship Id="rId4" Type="http://schemas.openxmlformats.org/officeDocument/2006/relationships/image" Target="../media/image26.emf"/><Relationship Id="rId9" Type="http://schemas.openxmlformats.org/officeDocument/2006/relationships/image" Target="../media/image29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emf"/><Relationship Id="rId7" Type="http://schemas.openxmlformats.org/officeDocument/2006/relationships/customXml" Target="../ink/ink22.xml"/><Relationship Id="rId12" Type="http://schemas.openxmlformats.org/officeDocument/2006/relationships/image" Target="../media/image44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0" Type="http://schemas.openxmlformats.org/officeDocument/2006/relationships/image" Target="../media/image43.png"/><Relationship Id="rId4" Type="http://schemas.openxmlformats.org/officeDocument/2006/relationships/image" Target="../media/image40.emf"/><Relationship Id="rId9" Type="http://schemas.openxmlformats.org/officeDocument/2006/relationships/customXml" Target="../ink/ink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26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28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.xml"/><Relationship Id="rId18" Type="http://schemas.openxmlformats.org/officeDocument/2006/relationships/image" Target="../media/image57.png"/><Relationship Id="rId26" Type="http://schemas.openxmlformats.org/officeDocument/2006/relationships/image" Target="../media/image61.png"/><Relationship Id="rId21" Type="http://schemas.openxmlformats.org/officeDocument/2006/relationships/customXml" Target="../ink/ink38.xml"/><Relationship Id="rId34" Type="http://schemas.openxmlformats.org/officeDocument/2006/relationships/image" Target="../media/image65.png"/><Relationship Id="rId7" Type="http://schemas.openxmlformats.org/officeDocument/2006/relationships/customXml" Target="../ink/ink31.xml"/><Relationship Id="rId12" Type="http://schemas.openxmlformats.org/officeDocument/2006/relationships/image" Target="../media/image54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33" Type="http://schemas.openxmlformats.org/officeDocument/2006/relationships/customXml" Target="../ink/ink44.xml"/><Relationship Id="rId38" Type="http://schemas.openxmlformats.org/officeDocument/2006/relationships/image" Target="../media/image67.png"/><Relationship Id="rId2" Type="http://schemas.openxmlformats.org/officeDocument/2006/relationships/image" Target="../media/image45.emf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29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customXml" Target="../ink/ink33.xml"/><Relationship Id="rId24" Type="http://schemas.openxmlformats.org/officeDocument/2006/relationships/image" Target="../media/image60.png"/><Relationship Id="rId32" Type="http://schemas.openxmlformats.org/officeDocument/2006/relationships/image" Target="../media/image64.png"/><Relationship Id="rId37" Type="http://schemas.openxmlformats.org/officeDocument/2006/relationships/customXml" Target="../ink/ink46.xml"/><Relationship Id="rId5" Type="http://schemas.openxmlformats.org/officeDocument/2006/relationships/customXml" Target="../ink/ink30.xml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62.png"/><Relationship Id="rId36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customXml" Target="../ink/ink37.xml"/><Relationship Id="rId31" Type="http://schemas.openxmlformats.org/officeDocument/2006/relationships/customXml" Target="../ink/ink43.xml"/><Relationship Id="rId4" Type="http://schemas.openxmlformats.org/officeDocument/2006/relationships/image" Target="../media/image50.png"/><Relationship Id="rId9" Type="http://schemas.openxmlformats.org/officeDocument/2006/relationships/customXml" Target="../ink/ink32.xml"/><Relationship Id="rId14" Type="http://schemas.openxmlformats.org/officeDocument/2006/relationships/image" Target="../media/image55.png"/><Relationship Id="rId22" Type="http://schemas.openxmlformats.org/officeDocument/2006/relationships/image" Target="../media/image59.png"/><Relationship Id="rId27" Type="http://schemas.openxmlformats.org/officeDocument/2006/relationships/customXml" Target="../ink/ink41.xml"/><Relationship Id="rId30" Type="http://schemas.openxmlformats.org/officeDocument/2006/relationships/image" Target="../media/image63.png"/><Relationship Id="rId35" Type="http://schemas.openxmlformats.org/officeDocument/2006/relationships/customXml" Target="../ink/ink45.xml"/><Relationship Id="rId8" Type="http://schemas.openxmlformats.org/officeDocument/2006/relationships/image" Target="../media/image52.png"/><Relationship Id="rId3" Type="http://schemas.openxmlformats.org/officeDocument/2006/relationships/customXml" Target="../ink/ink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Textbook exponentiation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1" y="2744212"/>
            <a:ext cx="2172069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/>
              <a:t>X’ = h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to x  do</a:t>
            </a:r>
          </a:p>
          <a:p>
            <a:r>
              <a:rPr lang="en-US" sz="2400" dirty="0"/>
              <a:t>	X’ = </a:t>
            </a:r>
            <a:r>
              <a:rPr lang="en-US" sz="2400" dirty="0" err="1"/>
              <a:t>X’</a:t>
            </a:r>
            <a:r>
              <a:rPr lang="en-US" sz="24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dirty="0" err="1"/>
              <a:t>h</a:t>
            </a:r>
            <a:endParaRPr lang="en-US" sz="2400" dirty="0"/>
          </a:p>
          <a:p>
            <a:r>
              <a:rPr lang="en-US" sz="2400" dirty="0"/>
              <a:t>Return X’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2200" y="2744213"/>
            <a:ext cx="3581400" cy="3108543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</a:t>
            </a:r>
            <a:r>
              <a:rPr lang="en-US" sz="2400" dirty="0" err="1"/>
              <a:t>f</a:t>
            </a:r>
            <a:r>
              <a:rPr lang="en-US" sz="24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dirty="0" err="1"/>
              <a:t>h</a:t>
            </a:r>
            <a:endParaRPr lang="en-US" sz="2400" dirty="0"/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4512" y="1447801"/>
            <a:ext cx="5005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 G  be a group. </a:t>
            </a:r>
          </a:p>
          <a:p>
            <a:r>
              <a:rPr lang="en-US" sz="2400" dirty="0"/>
              <a:t>How do we compute </a:t>
            </a:r>
            <a:r>
              <a:rPr lang="en-US" sz="2400" dirty="0" err="1"/>
              <a:t>h</a:t>
            </a:r>
            <a:r>
              <a:rPr lang="en-US" sz="2400" baseline="30000" dirty="0" err="1"/>
              <a:t>x</a:t>
            </a:r>
            <a:r>
              <a:rPr lang="en-US" sz="2400" dirty="0"/>
              <a:t>  for any  h    G?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37" y="1981200"/>
            <a:ext cx="175491" cy="20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600" y="5029200"/>
            <a:ext cx="272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O(|G|) in </a:t>
            </a:r>
          </a:p>
          <a:p>
            <a:r>
              <a:rPr lang="en-US" sz="2000" dirty="0"/>
              <a:t>worst case.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3122" y="5920710"/>
            <a:ext cx="3724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O(k) multiplies and </a:t>
            </a:r>
          </a:p>
          <a:p>
            <a:r>
              <a:rPr lang="en-US" sz="2000" dirty="0"/>
              <a:t>squares in worst case. </a:t>
            </a:r>
          </a:p>
        </p:txBody>
      </p:sp>
    </p:spTree>
    <p:extLst>
      <p:ext uri="{BB962C8B-B14F-4D97-AF65-F5344CB8AC3E}">
        <p14:creationId xmlns:p14="http://schemas.microsoft.com/office/powerpoint/2010/main" val="21131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0322" y="152400"/>
            <a:ext cx="35814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f*h</a:t>
            </a:r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96534" y="449580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3</a:t>
            </a:r>
            <a:r>
              <a:rPr lang="en-US" sz="2800" dirty="0"/>
              <a:t> = 1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00064" y="5115580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2</a:t>
            </a:r>
            <a:r>
              <a:rPr lang="en-US" sz="2800" dirty="0"/>
              <a:t> = h</a:t>
            </a:r>
            <a:r>
              <a:rPr lang="en-US" sz="2800" baseline="30000" dirty="0"/>
              <a:t>2 </a:t>
            </a:r>
            <a:r>
              <a:rPr lang="en-US" sz="28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28801" y="56489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1</a:t>
            </a:r>
            <a:r>
              <a:rPr lang="en-US" sz="2800" dirty="0"/>
              <a:t> = (h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7244" y="4525267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3</a:t>
            </a:r>
            <a:r>
              <a:rPr lang="en-US" sz="2400" dirty="0"/>
              <a:t>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400" y="510540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2</a:t>
            </a:r>
            <a:r>
              <a:rPr lang="en-US" sz="2400" dirty="0"/>
              <a:t> =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7400" y="572518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=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92196" y="6182380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0</a:t>
            </a:r>
            <a:r>
              <a:rPr lang="en-US" sz="2800" dirty="0"/>
              <a:t> = (h</a:t>
            </a:r>
            <a:r>
              <a:rPr lang="en-US" sz="2800" baseline="30000" dirty="0"/>
              <a:t>4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72997" y="6258581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0</a:t>
            </a:r>
            <a:r>
              <a:rPr lang="en-US" sz="2400" dirty="0"/>
              <a:t> =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201" y="6172200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   h</a:t>
            </a:r>
            <a:r>
              <a:rPr lang="en-US" sz="2800" baseline="30000" dirty="0"/>
              <a:t>8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2996" y="3505201"/>
            <a:ext cx="485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30000" dirty="0"/>
              <a:t>11</a:t>
            </a:r>
            <a:r>
              <a:rPr lang="en-US" sz="3600" dirty="0"/>
              <a:t> =   h</a:t>
            </a:r>
            <a:r>
              <a:rPr lang="en-US" sz="3600" baseline="30000" dirty="0"/>
              <a:t>8+2+1  </a:t>
            </a:r>
            <a:r>
              <a:rPr lang="en-US" sz="3600" dirty="0"/>
              <a:t>= h</a:t>
            </a:r>
            <a:r>
              <a:rPr lang="en-US" sz="3600" baseline="30000" dirty="0"/>
              <a:t>8 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</a:t>
            </a:r>
            <a:r>
              <a:rPr lang="en-US" sz="3600" baseline="30000" dirty="0"/>
              <a:t>2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36" y="400620"/>
            <a:ext cx="1855564" cy="968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34" y="1676400"/>
            <a:ext cx="4511835" cy="10657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48400" y="4495800"/>
            <a:ext cx="4267200" cy="1371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Don’t implement this algorithm: </a:t>
            </a:r>
          </a:p>
          <a:p>
            <a:pPr algn="ctr"/>
            <a:r>
              <a:rPr lang="en-US" sz="2800" dirty="0"/>
              <a:t>side-channel attacks</a:t>
            </a:r>
          </a:p>
        </p:txBody>
      </p:sp>
    </p:spTree>
    <p:extLst>
      <p:ext uri="{BB962C8B-B14F-4D97-AF65-F5344CB8AC3E}">
        <p14:creationId xmlns:p14="http://schemas.microsoft.com/office/powerpoint/2010/main" val="58520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0" y="2296181"/>
            <a:ext cx="8218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Claim</a:t>
            </a:r>
            <a:r>
              <a:rPr lang="en-US" sz="2800" dirty="0"/>
              <a:t>: Suppose </a:t>
            </a:r>
            <a:r>
              <a:rPr lang="en-US" sz="2800" dirty="0" err="1"/>
              <a:t>e,d</a:t>
            </a:r>
            <a:r>
              <a:rPr lang="en-US" sz="2800" dirty="0"/>
              <a:t>   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(N) </a:t>
            </a:r>
            <a:r>
              <a:rPr lang="en-US" sz="2800" dirty="0"/>
              <a:t> satisfying 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  <a:p>
            <a:r>
              <a:rPr lang="en-US" sz="2800" dirty="0"/>
              <a:t>then for any x    </a:t>
            </a:r>
            <a:r>
              <a:rPr lang="en-US" sz="2800" b="1" dirty="0"/>
              <a:t>Z</a:t>
            </a:r>
            <a:r>
              <a:rPr lang="en-US" sz="2800" baseline="-25000" dirty="0"/>
              <a:t>N </a:t>
            </a:r>
            <a:r>
              <a:rPr lang="en-US" sz="2800" dirty="0"/>
              <a:t> we have that</a:t>
            </a:r>
          </a:p>
          <a:p>
            <a:r>
              <a:rPr lang="en-US" sz="2800" dirty="0"/>
              <a:t>                        		(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)</a:t>
            </a:r>
            <a:r>
              <a:rPr lang="en-US" sz="2800" baseline="30000" dirty="0"/>
              <a:t>d</a:t>
            </a:r>
            <a:r>
              <a:rPr lang="en-US" sz="2800" dirty="0"/>
              <a:t> mod N =   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001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76" y="2470801"/>
            <a:ext cx="175491" cy="20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2921000"/>
            <a:ext cx="175491" cy="20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95801" y="27548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1" y="4191000"/>
            <a:ext cx="54553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x</a:t>
            </a:r>
            <a:r>
              <a:rPr lang="en-US" sz="3200" baseline="30000" dirty="0" err="1"/>
              <a:t>ed</a:t>
            </a:r>
            <a:r>
              <a:rPr lang="en-US" sz="3200" dirty="0"/>
              <a:t> mod N    =   x</a:t>
            </a:r>
            <a:r>
              <a:rPr lang="en-US" sz="3200" baseline="30000" dirty="0"/>
              <a:t>1 + k </a:t>
            </a:r>
            <a:r>
              <a:rPr lang="en-US" sz="3200" baseline="30000" dirty="0" err="1"/>
              <a:t>φ</a:t>
            </a:r>
            <a:r>
              <a:rPr lang="en-US" sz="3200" baseline="30000" dirty="0"/>
              <a:t>(N)  </a:t>
            </a:r>
            <a:r>
              <a:rPr lang="en-US" sz="3200" dirty="0"/>
              <a:t>mod N</a:t>
            </a:r>
          </a:p>
          <a:p>
            <a:r>
              <a:rPr lang="en-US" sz="3200" dirty="0"/>
              <a:t>                      =   x</a:t>
            </a:r>
            <a:r>
              <a:rPr lang="en-US" sz="3200" baseline="30000" dirty="0"/>
              <a:t>1</a:t>
            </a:r>
            <a:r>
              <a:rPr lang="en-US" sz="3200" dirty="0"/>
              <a:t> </a:t>
            </a:r>
            <a:r>
              <a:rPr lang="en-US" sz="3200" dirty="0" err="1"/>
              <a:t>x</a:t>
            </a:r>
            <a:r>
              <a:rPr lang="en-US" sz="3200" baseline="30000" dirty="0" err="1"/>
              <a:t>k</a:t>
            </a:r>
            <a:r>
              <a:rPr lang="en-US" sz="3200" baseline="30000" dirty="0"/>
              <a:t> </a:t>
            </a:r>
            <a:r>
              <a:rPr lang="en-US" sz="3200" baseline="30000" dirty="0" err="1"/>
              <a:t>φ</a:t>
            </a:r>
            <a:r>
              <a:rPr lang="en-US" sz="3200" baseline="30000" dirty="0"/>
              <a:t>(N)</a:t>
            </a:r>
            <a:r>
              <a:rPr lang="en-US" sz="3200" dirty="0"/>
              <a:t>  mod N</a:t>
            </a:r>
          </a:p>
          <a:p>
            <a:r>
              <a:rPr lang="en-US" sz="3200" dirty="0"/>
              <a:t>                      =   x mod 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77200" y="4884003"/>
            <a:ext cx="2674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Euler’s Theorem:</a:t>
            </a:r>
          </a:p>
          <a:p>
            <a:r>
              <a:rPr lang="en-US" sz="2400" dirty="0" err="1"/>
              <a:t>x</a:t>
            </a:r>
            <a:r>
              <a:rPr lang="en-US" sz="2400" baseline="30000" dirty="0" err="1"/>
              <a:t>φ</a:t>
            </a:r>
            <a:r>
              <a:rPr lang="en-US" sz="2400" baseline="30000" dirty="0"/>
              <a:t>(N)</a:t>
            </a:r>
            <a:r>
              <a:rPr lang="en-US" sz="2400" dirty="0"/>
              <a:t> = 1 (mod N)</a:t>
            </a:r>
            <a:endParaRPr lang="en-US" sz="2400" baseline="30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2D983B3-25BB-7840-B7E0-A9C5DF63F8FB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7315200" y="4975830"/>
            <a:ext cx="762000" cy="323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10F1CE-A96A-2943-BF02-9AFB5DB435A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010400" y="5299502"/>
            <a:ext cx="1066800" cy="1868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0" y="2296181"/>
            <a:ext cx="82187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Claim: Suppose </a:t>
            </a:r>
            <a:r>
              <a:rPr lang="en-US" sz="2800" dirty="0" err="1"/>
              <a:t>e,d</a:t>
            </a:r>
            <a:r>
              <a:rPr lang="en-US" sz="2800" dirty="0"/>
              <a:t>   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(N) </a:t>
            </a:r>
            <a:r>
              <a:rPr lang="en-US" sz="2800" dirty="0"/>
              <a:t> satisfying 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  <a:p>
            <a:r>
              <a:rPr lang="en-US" sz="2800" dirty="0"/>
              <a:t>then for any x    </a:t>
            </a:r>
            <a:r>
              <a:rPr lang="en-US" sz="2800" b="1" dirty="0"/>
              <a:t>Z</a:t>
            </a:r>
            <a:r>
              <a:rPr lang="en-US" sz="2800" baseline="-25000" dirty="0"/>
              <a:t>N </a:t>
            </a:r>
            <a:r>
              <a:rPr lang="en-US" sz="2800" dirty="0"/>
              <a:t> we have that</a:t>
            </a:r>
          </a:p>
          <a:p>
            <a:r>
              <a:rPr lang="en-US" sz="2800" dirty="0"/>
              <a:t>                        		(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)</a:t>
            </a:r>
            <a:r>
              <a:rPr lang="en-US" sz="2800" baseline="30000" dirty="0"/>
              <a:t>d</a:t>
            </a:r>
            <a:r>
              <a:rPr lang="en-US" sz="2800" dirty="0"/>
              <a:t> mod N =   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001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76" y="2470801"/>
            <a:ext cx="175491" cy="20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1" y="2921000"/>
            <a:ext cx="175491" cy="203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95801" y="27548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07365" y="3962400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15</a:t>
            </a:r>
            <a:r>
              <a:rPr lang="en-US" sz="2800" dirty="0"/>
              <a:t>  = { 1,2,4,7,8,11,13,14 }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395475" y="3970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3216" y="4648200"/>
            <a:ext cx="546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e =  3  , d = 3   gives    </a:t>
            </a:r>
            <a:r>
              <a:rPr lang="en-US" sz="2800" dirty="0" err="1"/>
              <a:t>ed</a:t>
            </a:r>
            <a:r>
              <a:rPr lang="en-US" sz="2800" dirty="0"/>
              <a:t> mod 8 = 1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93089" y="3962400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(15)</a:t>
            </a:r>
            <a:r>
              <a:rPr lang="en-US" sz="2800" dirty="0"/>
              <a:t> =  { 1,3,5,7 }</a:t>
            </a:r>
            <a:endParaRPr lang="en-US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981199" y="3970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362201" y="5406905"/>
          <a:ext cx="759189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en-US" baseline="30000" dirty="0"/>
                        <a:t>3</a:t>
                      </a:r>
                      <a:r>
                        <a:rPr lang="en-US" baseline="0" dirty="0"/>
                        <a:t> mod 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r>
                        <a:rPr lang="en-US" baseline="30000" dirty="0"/>
                        <a:t>3</a:t>
                      </a:r>
                      <a:r>
                        <a:rPr lang="en-US" baseline="0" dirty="0"/>
                        <a:t> mod 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65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4171846"/>
            <a:ext cx="37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4171846"/>
            <a:ext cx="9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pk</a:t>
            </a:r>
            <a:r>
              <a:rPr lang="en-US" sz="2800" dirty="0"/>
              <a:t>(X)</a:t>
            </a:r>
          </a:p>
        </p:txBody>
      </p:sp>
      <p:cxnSp>
        <p:nvCxnSpPr>
          <p:cNvPr id="7" name="Curved Connector 6"/>
          <p:cNvCxnSpPr>
            <a:stCxn id="4" idx="0"/>
            <a:endCxn id="5" idx="0"/>
          </p:cNvCxnSpPr>
          <p:nvPr/>
        </p:nvCxnSpPr>
        <p:spPr>
          <a:xfrm rot="5400000" flipH="1" flipV="1">
            <a:off x="6117202" y="1973964"/>
            <a:ext cx="12700" cy="4395764"/>
          </a:xfrm>
          <a:prstGeom prst="curvedConnector3">
            <a:avLst>
              <a:gd name="adj1" fmla="val 5404835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5" idx="2"/>
            <a:endCxn id="4" idx="2"/>
          </p:cNvCxnSpPr>
          <p:nvPr/>
        </p:nvCxnSpPr>
        <p:spPr>
          <a:xfrm rot="5400000">
            <a:off x="6117202" y="2497184"/>
            <a:ext cx="12700" cy="4395764"/>
          </a:xfrm>
          <a:prstGeom prst="curvedConnector3">
            <a:avLst>
              <a:gd name="adj1" fmla="val 552114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32964" y="2895601"/>
            <a:ext cx="1982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 given </a:t>
            </a:r>
            <a:r>
              <a:rPr lang="en-US" sz="2400" dirty="0" err="1"/>
              <a:t>N,e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09164" y="5410201"/>
            <a:ext cx="1990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given </a:t>
            </a:r>
            <a:r>
              <a:rPr lang="en-US" sz="2400" dirty="0" err="1"/>
              <a:t>N,e</a:t>
            </a:r>
            <a:endParaRPr lang="en-US" sz="2400" dirty="0"/>
          </a:p>
          <a:p>
            <a:r>
              <a:rPr lang="en-US" sz="2400" dirty="0"/>
              <a:t>easy given </a:t>
            </a:r>
            <a:r>
              <a:rPr lang="en-US" sz="2400" dirty="0" err="1"/>
              <a:t>N,d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</p:spTree>
    <p:extLst>
      <p:ext uri="{BB962C8B-B14F-4D97-AF65-F5344CB8AC3E}">
        <p14:creationId xmlns:p14="http://schemas.microsoft.com/office/powerpoint/2010/main" val="259183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3758" y="2743200"/>
            <a:ext cx="5451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But how do we find suitable  </a:t>
            </a:r>
            <a:r>
              <a:rPr lang="en-US" sz="2800" dirty="0" err="1"/>
              <a:t>N,e,d</a:t>
            </a:r>
            <a:r>
              <a:rPr lang="en-US" sz="2800" dirty="0"/>
              <a:t> 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5000" y="3515380"/>
            <a:ext cx="826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</a:t>
            </a:r>
            <a:r>
              <a:rPr lang="en-US" sz="2800" dirty="0" err="1"/>
              <a:t>p,q</a:t>
            </a:r>
            <a:r>
              <a:rPr lang="en-US" sz="2800" dirty="0"/>
              <a:t> distinct primes and N = </a:t>
            </a:r>
            <a:r>
              <a:rPr lang="en-US" sz="2800" dirty="0" err="1"/>
              <a:t>pq</a:t>
            </a:r>
            <a:r>
              <a:rPr lang="en-US" sz="2800" dirty="0"/>
              <a:t>  then </a:t>
            </a:r>
            <a:r>
              <a:rPr lang="en-US" sz="2800" dirty="0" err="1"/>
              <a:t>φ</a:t>
            </a:r>
            <a:r>
              <a:rPr lang="en-US" sz="2800" dirty="0"/>
              <a:t>(N) = (p-1)(q-1)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0" y="4201180"/>
            <a:ext cx="1021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Why?</a:t>
            </a:r>
          </a:p>
        </p:txBody>
      </p:sp>
      <p:sp>
        <p:nvSpPr>
          <p:cNvPr id="6" name="Rectangle 5"/>
          <p:cNvSpPr/>
          <p:nvPr/>
        </p:nvSpPr>
        <p:spPr>
          <a:xfrm>
            <a:off x="1981200" y="4876800"/>
            <a:ext cx="881523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φ</a:t>
            </a:r>
            <a:r>
              <a:rPr lang="en-US" sz="2800" dirty="0"/>
              <a:t>(N) = |{1,…,N-1}| - |{</a:t>
            </a:r>
            <a:r>
              <a:rPr lang="en-US" sz="2800" dirty="0" err="1"/>
              <a:t>ip</a:t>
            </a:r>
            <a:r>
              <a:rPr lang="en-US" sz="2800" dirty="0"/>
              <a:t> : 1 ≤ </a:t>
            </a:r>
            <a:r>
              <a:rPr lang="en-US" sz="2800" dirty="0" err="1"/>
              <a:t>i</a:t>
            </a:r>
            <a:r>
              <a:rPr lang="en-US" sz="2800" dirty="0"/>
              <a:t> ≤ q-1}| -  |{</a:t>
            </a:r>
            <a:r>
              <a:rPr lang="en-US" sz="2800" dirty="0" err="1"/>
              <a:t>iq</a:t>
            </a:r>
            <a:r>
              <a:rPr lang="en-US" sz="2800" dirty="0"/>
              <a:t> : 1 ≤ </a:t>
            </a:r>
            <a:r>
              <a:rPr lang="en-US" sz="2800" dirty="0" err="1"/>
              <a:t>i</a:t>
            </a:r>
            <a:r>
              <a:rPr lang="en-US" sz="2800" dirty="0"/>
              <a:t> ≤ p-1}|   </a:t>
            </a:r>
          </a:p>
          <a:p>
            <a:r>
              <a:rPr lang="en-US" sz="2800" dirty="0"/>
              <a:t>         =  N-1 -  (q-1)  -  (p-1) </a:t>
            </a:r>
          </a:p>
          <a:p>
            <a:r>
              <a:rPr lang="en-US" sz="2800" dirty="0"/>
              <a:t>         = </a:t>
            </a:r>
            <a:r>
              <a:rPr lang="en-US" sz="2800" dirty="0" err="1"/>
              <a:t>pq</a:t>
            </a:r>
            <a:r>
              <a:rPr lang="en-US" sz="2800" dirty="0"/>
              <a:t> – p – q + 1</a:t>
            </a:r>
          </a:p>
          <a:p>
            <a:r>
              <a:rPr lang="en-US" sz="2800" dirty="0"/>
              <a:t>         = (p-1)(q-1)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</p:spTree>
    <p:extLst>
      <p:ext uri="{BB962C8B-B14F-4D97-AF65-F5344CB8AC3E}">
        <p14:creationId xmlns:p14="http://schemas.microsoft.com/office/powerpoint/2010/main" val="264295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3758" y="2743200"/>
            <a:ext cx="5451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But how do we find suitable  </a:t>
            </a:r>
            <a:r>
              <a:rPr lang="en-US" sz="2800" dirty="0" err="1"/>
              <a:t>N,e,d</a:t>
            </a:r>
            <a:r>
              <a:rPr lang="en-US" sz="2800" dirty="0"/>
              <a:t> 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5000" y="3515380"/>
            <a:ext cx="8269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</a:t>
            </a:r>
            <a:r>
              <a:rPr lang="en-US" sz="2800" dirty="0" err="1"/>
              <a:t>p,q</a:t>
            </a:r>
            <a:r>
              <a:rPr lang="en-US" sz="2800" dirty="0"/>
              <a:t> distinct primes and N = </a:t>
            </a:r>
            <a:r>
              <a:rPr lang="en-US" sz="2800" dirty="0" err="1"/>
              <a:t>pq</a:t>
            </a:r>
            <a:r>
              <a:rPr lang="en-US" sz="2800" dirty="0"/>
              <a:t>  then </a:t>
            </a:r>
            <a:r>
              <a:rPr lang="en-US" sz="2800" dirty="0" err="1"/>
              <a:t>φ</a:t>
            </a:r>
            <a:r>
              <a:rPr lang="en-US" sz="2800" dirty="0"/>
              <a:t>(N) = (p-1)(q-1)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1" y="4379894"/>
            <a:ext cx="64437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 </a:t>
            </a:r>
            <a:r>
              <a:rPr lang="en-US" sz="2800" dirty="0" err="1"/>
              <a:t>φ</a:t>
            </a:r>
            <a:r>
              <a:rPr lang="en-US" sz="2800" dirty="0"/>
              <a:t>(N), choose   e  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(N)  </a:t>
            </a:r>
            <a:r>
              <a:rPr lang="en-US" sz="2800" dirty="0"/>
              <a:t>and calculate </a:t>
            </a:r>
          </a:p>
          <a:p>
            <a:r>
              <a:rPr lang="en-US" sz="2800" dirty="0"/>
              <a:t>            	d = e</a:t>
            </a:r>
            <a:r>
              <a:rPr lang="en-US" sz="2800" baseline="30000" dirty="0"/>
              <a:t>-1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10" y="4597400"/>
            <a:ext cx="175491" cy="20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43970" y="44312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5334000"/>
            <a:ext cx="478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find suitable </a:t>
            </a:r>
            <a:r>
              <a:rPr lang="en-US" sz="2800" dirty="0" err="1"/>
              <a:t>p,q</a:t>
            </a:r>
            <a:r>
              <a:rPr lang="en-US" sz="2800" dirty="0"/>
              <a:t> prime?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5000" y="5953780"/>
            <a:ext cx="9663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Choose random numbers and test primality (Miller-Rabin testing)</a:t>
            </a:r>
          </a:p>
          <a:p>
            <a:r>
              <a:rPr lang="en-US" sz="2000" dirty="0"/>
              <a:t>	 https://</a:t>
            </a:r>
            <a:r>
              <a:rPr lang="en-US" sz="2000" dirty="0" err="1"/>
              <a:t>eprint.iacr.org</a:t>
            </a:r>
            <a:r>
              <a:rPr lang="en-US" sz="2000" dirty="0"/>
              <a:t>/2018/749.pdf</a:t>
            </a:r>
          </a:p>
        </p:txBody>
      </p:sp>
    </p:spTree>
    <p:extLst>
      <p:ext uri="{BB962C8B-B14F-4D97-AF65-F5344CB8AC3E}">
        <p14:creationId xmlns:p14="http://schemas.microsoft.com/office/powerpoint/2010/main" val="1597216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2 large primes  p, q  . Let N = </a:t>
            </a:r>
            <a:r>
              <a:rPr lang="en-US" dirty="0" err="1"/>
              <a:t>pq</a:t>
            </a:r>
            <a:endParaRPr lang="en-US" dirty="0"/>
          </a:p>
          <a:p>
            <a:pPr lvl="1"/>
            <a:r>
              <a:rPr lang="en-US" dirty="0"/>
              <a:t>random integers + </a:t>
            </a:r>
            <a:r>
              <a:rPr lang="en-US" dirty="0" err="1"/>
              <a:t>primality</a:t>
            </a:r>
            <a:r>
              <a:rPr lang="en-US" dirty="0"/>
              <a:t> testing</a:t>
            </a:r>
          </a:p>
          <a:p>
            <a:r>
              <a:rPr lang="en-US" dirty="0"/>
              <a:t>Choose e (usually 65,537)</a:t>
            </a:r>
          </a:p>
          <a:p>
            <a:pPr lvl="1"/>
            <a:r>
              <a:rPr lang="en-US" dirty="0"/>
              <a:t>Compute d using </a:t>
            </a:r>
            <a:r>
              <a:rPr lang="en-US" dirty="0" err="1"/>
              <a:t>φ</a:t>
            </a:r>
            <a:r>
              <a:rPr lang="en-US" dirty="0"/>
              <a:t>(N) = (p-1)(q-1) </a:t>
            </a:r>
          </a:p>
          <a:p>
            <a:r>
              <a:rPr lang="en-US" dirty="0" err="1"/>
              <a:t>pk</a:t>
            </a:r>
            <a:r>
              <a:rPr lang="en-US" dirty="0"/>
              <a:t> = (</a:t>
            </a:r>
            <a:r>
              <a:rPr lang="en-US" dirty="0" err="1"/>
              <a:t>N,e</a:t>
            </a:r>
            <a:r>
              <a:rPr lang="en-US" dirty="0"/>
              <a:t>)  and </a:t>
            </a:r>
            <a:r>
              <a:rPr lang="en-US" dirty="0" err="1"/>
              <a:t>sk</a:t>
            </a:r>
            <a:r>
              <a:rPr lang="en-US" dirty="0"/>
              <a:t> = (</a:t>
            </a:r>
            <a:r>
              <a:rPr lang="en-US" dirty="0" err="1"/>
              <a:t>N,d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Often store </a:t>
            </a:r>
            <a:r>
              <a:rPr lang="en-US" dirty="0" err="1"/>
              <a:t>p,q</a:t>
            </a:r>
            <a:r>
              <a:rPr lang="en-US" dirty="0"/>
              <a:t> with </a:t>
            </a:r>
            <a:r>
              <a:rPr lang="en-US" dirty="0" err="1"/>
              <a:t>sk</a:t>
            </a:r>
            <a:r>
              <a:rPr lang="en-US" dirty="0"/>
              <a:t> to use Chinese Remainder Theorem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82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Public-key encryption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4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dec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410200" y="19812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kg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2190" y="1524000"/>
            <a:ext cx="158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generation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9436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7801" y="327213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19" name="Elbow Connector 18"/>
          <p:cNvCxnSpPr>
            <a:stCxn id="17" idx="1"/>
            <a:endCxn id="6" idx="0"/>
          </p:cNvCxnSpPr>
          <p:nvPr/>
        </p:nvCxnSpPr>
        <p:spPr>
          <a:xfrm rot="10800000" flipV="1">
            <a:off x="3695700" y="3502968"/>
            <a:ext cx="1562100" cy="5356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3"/>
            <a:endCxn id="7" idx="0"/>
          </p:cNvCxnSpPr>
          <p:nvPr/>
        </p:nvCxnSpPr>
        <p:spPr>
          <a:xfrm>
            <a:off x="6581912" y="3507434"/>
            <a:ext cx="1609589" cy="5311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51306" y="44957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62201" y="42672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199106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57592" y="42672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239000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90228" y="42672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686800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76228" y="41220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5740" y="5040868"/>
            <a:ext cx="167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is a </a:t>
            </a:r>
            <a:r>
              <a:rPr lang="en-US" dirty="0" err="1"/>
              <a:t>ciphertext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19413" y="5950113"/>
            <a:ext cx="9280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Correctness:  </a:t>
            </a:r>
            <a:r>
              <a:rPr lang="en-US" sz="2000" dirty="0" err="1"/>
              <a:t>dec</a:t>
            </a:r>
            <a:r>
              <a:rPr lang="en-US" sz="2000" dirty="0"/>
              <a:t>( </a:t>
            </a:r>
            <a:r>
              <a:rPr lang="en-US" sz="2000" dirty="0" err="1"/>
              <a:t>sk</a:t>
            </a:r>
            <a:r>
              <a:rPr lang="en-US" sz="2000" dirty="0"/>
              <a:t> , </a:t>
            </a:r>
            <a:r>
              <a:rPr lang="en-US" sz="2000" dirty="0" err="1"/>
              <a:t>enc</a:t>
            </a:r>
            <a:r>
              <a:rPr lang="en-US" sz="2000" dirty="0"/>
              <a:t>(</a:t>
            </a:r>
            <a:r>
              <a:rPr lang="en-US" sz="2000" dirty="0" err="1"/>
              <a:t>pk,M</a:t>
            </a:r>
            <a:r>
              <a:rPr lang="en-US" sz="2000" dirty="0"/>
              <a:t>) ) = M  with probability 1 over randomness used by </a:t>
            </a:r>
            <a:r>
              <a:rPr lang="en-US" sz="2000" dirty="0" err="1"/>
              <a:t>enc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6136957" y="3276601"/>
            <a:ext cx="44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endParaRPr lang="en-US" sz="24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638800" y="28956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64A0BF-F252-964D-B25B-1AAFBEFC6483}"/>
              </a:ext>
            </a:extLst>
          </p:cNvPr>
          <p:cNvSpPr txBox="1"/>
          <p:nvPr/>
        </p:nvSpPr>
        <p:spPr>
          <a:xfrm>
            <a:off x="838200" y="3200400"/>
            <a:ext cx="1297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 often randomized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981D7-BF79-7047-ADAB-E0DEBDECF063}"/>
              </a:ext>
            </a:extLst>
          </p:cNvPr>
          <p:cNvSpPr txBox="1"/>
          <p:nvPr/>
        </p:nvSpPr>
        <p:spPr>
          <a:xfrm>
            <a:off x="7772400" y="1676400"/>
            <a:ext cx="3384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kg is randomized</a:t>
            </a:r>
          </a:p>
          <a:p>
            <a:r>
              <a:rPr lang="en-US" dirty="0"/>
              <a:t>Sometimes explicitly takes as input a security parameter k</a:t>
            </a:r>
          </a:p>
        </p:txBody>
      </p:sp>
    </p:spTree>
    <p:extLst>
      <p:ext uri="{BB962C8B-B14F-4D97-AF65-F5344CB8AC3E}">
        <p14:creationId xmlns:p14="http://schemas.microsoft.com/office/powerpoint/2010/main" val="2538657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03CD-E2AE-7846-A8F0-1C47D16B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simple scheme from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kg(k) generates RSA key pair </a:t>
                </a:r>
                <a:r>
                  <a:rPr lang="en-US" dirty="0" err="1"/>
                  <a:t>pk</a:t>
                </a:r>
                <a:r>
                  <a:rPr lang="en-US" dirty="0"/>
                  <a:t> = (</a:t>
                </a:r>
                <a:r>
                  <a:rPr lang="en-US" dirty="0" err="1"/>
                  <a:t>N,e</a:t>
                </a:r>
                <a:r>
                  <a:rPr lang="en-US" dirty="0"/>
                  <a:t>), </a:t>
                </a:r>
                <a:r>
                  <a:rPr lang="en-US" dirty="0" err="1"/>
                  <a:t>sk</a:t>
                </a:r>
                <a:r>
                  <a:rPr lang="en-US" dirty="0"/>
                  <a:t> = (</a:t>
                </a:r>
                <a:r>
                  <a:rPr lang="en-US" dirty="0" err="1"/>
                  <a:t>N,d</a:t>
                </a:r>
                <a:r>
                  <a:rPr lang="en-US" dirty="0"/>
                  <a:t>) w/ |N|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k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55B4-2DA5-7B4A-892B-CA1AA3A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14F93-C73E-7248-A9D7-09B30528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733800"/>
            <a:ext cx="27051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910EE-331A-7842-8FFA-893578BD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89200"/>
            <a:ext cx="5778500" cy="200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5411E-1EC7-8444-922C-D913EC98D45E}"/>
              </a:ext>
            </a:extLst>
          </p:cNvPr>
          <p:cNvSpPr txBox="1"/>
          <p:nvPr/>
        </p:nvSpPr>
        <p:spPr>
          <a:xfrm>
            <a:off x="8763000" y="4078069"/>
            <a:ext cx="3109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secure SE scheme</a:t>
            </a:r>
          </a:p>
          <a:p>
            <a:r>
              <a:rPr lang="en-US" dirty="0" err="1"/>
              <a:t>kg</a:t>
            </a:r>
            <a:r>
              <a:rPr lang="en-US" baseline="-25000" dirty="0" err="1"/>
              <a:t>s</a:t>
            </a:r>
            <a:r>
              <a:rPr lang="en-US" dirty="0"/>
              <a:t> outputs random n-bit string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25611-7662-1948-B4D9-01FBC1CA1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590800"/>
            <a:ext cx="22479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6AECE-2AAC-B043-BAB1-887D27929A82}"/>
              </a:ext>
            </a:extLst>
          </p:cNvPr>
          <p:cNvSpPr txBox="1"/>
          <p:nvPr/>
        </p:nvSpPr>
        <p:spPr>
          <a:xfrm>
            <a:off x="8763000" y="2858869"/>
            <a:ext cx="310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function with suitable </a:t>
            </a:r>
            <a:r>
              <a:rPr lang="en-US" dirty="0" err="1"/>
              <a:t>msg</a:t>
            </a:r>
            <a:r>
              <a:rPr lang="en-US" dirty="0"/>
              <a:t> space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62EF12-BB7E-5F43-B862-2546F8298598}"/>
                  </a:ext>
                </a:extLst>
              </p14:cNvPr>
              <p14:cNvContentPartPr/>
              <p14:nvPr/>
            </p14:nvContentPartPr>
            <p14:xfrm>
              <a:off x="2341800" y="2939040"/>
              <a:ext cx="1018800" cy="168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62EF12-BB7E-5F43-B862-2546F82985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5960" y="2875680"/>
                <a:ext cx="1050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39523B-0143-184B-8106-196C56CD4690}"/>
                  </a:ext>
                </a:extLst>
              </p14:cNvPr>
              <p14:cNvContentPartPr/>
              <p14:nvPr/>
            </p14:nvContentPartPr>
            <p14:xfrm>
              <a:off x="1941840" y="3536280"/>
              <a:ext cx="1855440" cy="183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39523B-0143-184B-8106-196C56CD46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6000" y="3472920"/>
                <a:ext cx="18867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CB4500-51E2-1346-9003-F2970BD7B19E}"/>
                  </a:ext>
                </a:extLst>
              </p14:cNvPr>
              <p14:cNvContentPartPr/>
              <p14:nvPr/>
            </p14:nvContentPartPr>
            <p14:xfrm>
              <a:off x="2364840" y="3260520"/>
              <a:ext cx="1853640" cy="92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CB4500-51E2-1346-9003-F2970BD7B1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9000" y="3197160"/>
                <a:ext cx="188496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3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2938879"/>
            <a:ext cx="37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2938879"/>
            <a:ext cx="9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pk</a:t>
            </a:r>
            <a:r>
              <a:rPr lang="en-US" sz="2800" dirty="0"/>
              <a:t>(X)</a:t>
            </a:r>
          </a:p>
        </p:txBody>
      </p:sp>
      <p:cxnSp>
        <p:nvCxnSpPr>
          <p:cNvPr id="7" name="Curved Connector 6"/>
          <p:cNvCxnSpPr>
            <a:stCxn id="4" idx="0"/>
            <a:endCxn id="5" idx="0"/>
          </p:cNvCxnSpPr>
          <p:nvPr/>
        </p:nvCxnSpPr>
        <p:spPr>
          <a:xfrm rot="5400000" flipH="1" flipV="1">
            <a:off x="6117202" y="740997"/>
            <a:ext cx="12700" cy="4395764"/>
          </a:xfrm>
          <a:prstGeom prst="curvedConnector3">
            <a:avLst>
              <a:gd name="adj1" fmla="val 10405110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5" idx="2"/>
            <a:endCxn id="4" idx="2"/>
          </p:cNvCxnSpPr>
          <p:nvPr/>
        </p:nvCxnSpPr>
        <p:spPr>
          <a:xfrm rot="5400000">
            <a:off x="6117202" y="1264217"/>
            <a:ext cx="12700" cy="4395764"/>
          </a:xfrm>
          <a:prstGeom prst="curvedConnector3">
            <a:avLst>
              <a:gd name="adj1" fmla="val 9242268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32964" y="1143001"/>
            <a:ext cx="1855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 given </a:t>
            </a:r>
            <a:r>
              <a:rPr lang="en-US" sz="2400" dirty="0" err="1"/>
              <a:t>pk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09164" y="4641637"/>
            <a:ext cx="1877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given </a:t>
            </a:r>
            <a:r>
              <a:rPr lang="en-US" sz="2400" dirty="0" err="1"/>
              <a:t>pk</a:t>
            </a:r>
            <a:endParaRPr lang="en-US" sz="2400" dirty="0"/>
          </a:p>
          <a:p>
            <a:r>
              <a:rPr lang="en-US" sz="2400" dirty="0"/>
              <a:t>easy given </a:t>
            </a:r>
            <a:r>
              <a:rPr lang="en-US" sz="2400" dirty="0" err="1"/>
              <a:t>sk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719780" y="304800"/>
            <a:ext cx="3012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Trapdoor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F8E61-19E4-EF42-8D3A-F8FCDF7354D6}"/>
              </a:ext>
            </a:extLst>
          </p:cNvPr>
          <p:cNvSpPr txBox="1"/>
          <p:nvPr/>
        </p:nvSpPr>
        <p:spPr>
          <a:xfrm>
            <a:off x="1447800" y="3962400"/>
            <a:ext cx="1605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randomly chosen from domain</a:t>
            </a:r>
          </a:p>
        </p:txBody>
      </p:sp>
    </p:spTree>
    <p:extLst>
      <p:ext uri="{BB962C8B-B14F-4D97-AF65-F5344CB8AC3E}">
        <p14:creationId xmlns:p14="http://schemas.microsoft.com/office/powerpoint/2010/main" val="414563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A4CE-7904-A643-A723-BAFC033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IND-CPA for PKE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BB245-E79F-A743-8DA4-61114F2D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EB285-D4ED-2747-8061-F81931D60EFE}"/>
              </a:ext>
            </a:extLst>
          </p:cNvPr>
          <p:cNvSpPr txBox="1"/>
          <p:nvPr/>
        </p:nvSpPr>
        <p:spPr>
          <a:xfrm>
            <a:off x="914400" y="1752600"/>
            <a:ext cx="655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Left-or-right indistinguishability notion is traditional CPA security goal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Real-vs-randomized ciphertext not as easy here: ciphertexts are often distinguishable from random bit strings.  Why for RSA?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Sufficient to consider adversaries that make a single query to </a:t>
            </a:r>
            <a:r>
              <a:rPr lang="en-US" sz="2400" dirty="0" err="1"/>
              <a:t>Enc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7AA91-8CBC-804F-AED8-6A1AD62E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219200"/>
            <a:ext cx="2806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A4CE-7904-A643-A723-BAFC033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IND-CPA for PKE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BB245-E79F-A743-8DA4-61114F2D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82B4C-8950-4246-A41E-FE6C20DB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219200"/>
            <a:ext cx="2806700" cy="341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CF8C9-DDB8-8440-B269-BD8870335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4000"/>
            <a:ext cx="6983943" cy="1990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5E3CE8-6810-1642-B9EA-FDBE233736EF}"/>
              </a:ext>
            </a:extLst>
          </p:cNvPr>
          <p:cNvSpPr txBox="1"/>
          <p:nvPr/>
        </p:nvSpPr>
        <p:spPr>
          <a:xfrm>
            <a:off x="851338" y="3962400"/>
            <a:ext cx="4870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We’ll use a classic hybrid argument approach</a:t>
            </a:r>
          </a:p>
        </p:txBody>
      </p:sp>
    </p:spTree>
    <p:extLst>
      <p:ext uri="{BB962C8B-B14F-4D97-AF65-F5344CB8AC3E}">
        <p14:creationId xmlns:p14="http://schemas.microsoft.com/office/powerpoint/2010/main" val="3598718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C829-86DF-9C46-85B4-2E9EE56D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AB5C2-7369-3444-8F63-C1AE8A8035D9}"/>
              </a:ext>
            </a:extLst>
          </p:cNvPr>
          <p:cNvSpPr txBox="1"/>
          <p:nvPr/>
        </p:nvSpPr>
        <p:spPr>
          <a:xfrm>
            <a:off x="533400" y="685800"/>
            <a:ext cx="4496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Define games </a:t>
            </a:r>
            <a:r>
              <a:rPr lang="en-US" sz="2400" dirty="0" err="1"/>
              <a:t>G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*</a:t>
            </a:r>
            <a:r>
              <a:rPr lang="en-US" sz="2400" dirty="0"/>
              <a:t> for </a:t>
            </a:r>
            <a:r>
              <a:rPr lang="en-US" sz="2400" dirty="0" err="1"/>
              <a:t>i</a:t>
            </a:r>
            <a:r>
              <a:rPr lang="en-US" sz="2400" dirty="0"/>
              <a:t>* = 0, 1, … ,q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17669-2A1D-FD4D-8FD5-D64452662F41}"/>
              </a:ext>
            </a:extLst>
          </p:cNvPr>
          <p:cNvSpPr txBox="1"/>
          <p:nvPr/>
        </p:nvSpPr>
        <p:spPr>
          <a:xfrm>
            <a:off x="533400" y="1671145"/>
            <a:ext cx="5241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0</a:t>
            </a:r>
            <a:r>
              <a:rPr lang="en-US" sz="2000" dirty="0"/>
              <a:t>   replies to all queries with encryptions of M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0BF28-9F0D-7044-8950-D6F7E4D04742}"/>
              </a:ext>
            </a:extLst>
          </p:cNvPr>
          <p:cNvSpPr txBox="1"/>
          <p:nvPr/>
        </p:nvSpPr>
        <p:spPr>
          <a:xfrm>
            <a:off x="533400" y="3745468"/>
            <a:ext cx="5244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-25000" dirty="0" err="1"/>
              <a:t>q</a:t>
            </a:r>
            <a:r>
              <a:rPr lang="en-US" sz="2000" dirty="0"/>
              <a:t>   replies to all queries with encryptions of M</a:t>
            </a:r>
            <a:r>
              <a:rPr lang="en-US" sz="2000" baseline="-25000" dirty="0"/>
              <a:t>0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FA7F3-D393-3D46-A8E8-7822EFC9C997}"/>
              </a:ext>
            </a:extLst>
          </p:cNvPr>
          <p:cNvSpPr txBox="1"/>
          <p:nvPr/>
        </p:nvSpPr>
        <p:spPr>
          <a:xfrm>
            <a:off x="533400" y="2197882"/>
            <a:ext cx="605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1</a:t>
            </a:r>
            <a:r>
              <a:rPr lang="en-US" sz="2000" dirty="0"/>
              <a:t>   replies to first query with encryption of M</a:t>
            </a:r>
            <a:r>
              <a:rPr lang="en-US" sz="2000" baseline="-25000" dirty="0"/>
              <a:t>0 </a:t>
            </a:r>
            <a:r>
              <a:rPr lang="en-US" sz="2000" dirty="0"/>
              <a:t>, rest M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44FF63-E22B-7B4D-832A-81032FA75C05}"/>
              </a:ext>
            </a:extLst>
          </p:cNvPr>
          <p:cNvSpPr txBox="1"/>
          <p:nvPr/>
        </p:nvSpPr>
        <p:spPr>
          <a:xfrm>
            <a:off x="533400" y="2724619"/>
            <a:ext cx="6746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2</a:t>
            </a:r>
            <a:r>
              <a:rPr lang="en-US" sz="2000" dirty="0"/>
              <a:t>   replies to first two  queries with encryption of M</a:t>
            </a:r>
            <a:r>
              <a:rPr lang="en-US" sz="2000" baseline="-25000" dirty="0"/>
              <a:t>0 </a:t>
            </a:r>
            <a:r>
              <a:rPr lang="en-US" sz="2000" dirty="0"/>
              <a:t>, rest M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B8BB4-67EB-B148-8ED5-961947E609B0}"/>
              </a:ext>
            </a:extLst>
          </p:cNvPr>
          <p:cNvSpPr txBox="1"/>
          <p:nvPr/>
        </p:nvSpPr>
        <p:spPr>
          <a:xfrm rot="5400000">
            <a:off x="1539836" y="317202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4B006-F5F9-FD43-B58B-1B54A9D92C1B}"/>
              </a:ext>
            </a:extLst>
          </p:cNvPr>
          <p:cNvSpPr txBox="1"/>
          <p:nvPr/>
        </p:nvSpPr>
        <p:spPr>
          <a:xfrm>
            <a:off x="6997417" y="1685573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DE7B4-A87E-004F-8222-27CFD65F3507}"/>
              </a:ext>
            </a:extLst>
          </p:cNvPr>
          <p:cNvSpPr txBox="1"/>
          <p:nvPr/>
        </p:nvSpPr>
        <p:spPr>
          <a:xfrm>
            <a:off x="6997417" y="3769116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IND-CPA0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322138-CE75-9943-9DEA-3F435593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228600"/>
            <a:ext cx="2806700" cy="4965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7585F8-B82D-B944-9F54-4DD89937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78" y="5181600"/>
            <a:ext cx="9652000" cy="7134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8A6CBC-37B8-C948-91F1-941E757941FC}"/>
                  </a:ext>
                </a:extLst>
              </p14:cNvPr>
              <p14:cNvContentPartPr/>
              <p14:nvPr/>
            </p14:nvContentPartPr>
            <p14:xfrm>
              <a:off x="2622600" y="5166360"/>
              <a:ext cx="2754000" cy="276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8A6CBC-37B8-C948-91F1-941E757941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6760" y="5103000"/>
                <a:ext cx="278532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DF70F8-4FD9-9B4C-B793-A22989C87E9B}"/>
                  </a:ext>
                </a:extLst>
              </p14:cNvPr>
              <p14:cNvContentPartPr/>
              <p14:nvPr/>
            </p14:nvContentPartPr>
            <p14:xfrm>
              <a:off x="4097160" y="5618880"/>
              <a:ext cx="1920240" cy="160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DF70F8-4FD9-9B4C-B793-A22989C87E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1320" y="5555520"/>
                <a:ext cx="19515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5F6A9BC-CF27-6943-96BA-525747EC80E0}"/>
                  </a:ext>
                </a:extLst>
              </p14:cNvPr>
              <p14:cNvContentPartPr/>
              <p14:nvPr/>
            </p14:nvContentPartPr>
            <p14:xfrm>
              <a:off x="6647400" y="5705640"/>
              <a:ext cx="1090440" cy="127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5F6A9BC-CF27-6943-96BA-525747EC80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31560" y="5642280"/>
                <a:ext cx="1121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A54632-FCC8-944E-AC79-F6496A045DB2}"/>
                  </a:ext>
                </a:extLst>
              </p14:cNvPr>
              <p14:cNvContentPartPr/>
              <p14:nvPr/>
            </p14:nvContentPartPr>
            <p14:xfrm>
              <a:off x="7980120" y="5648760"/>
              <a:ext cx="1301400" cy="183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A54632-FCC8-944E-AC79-F6496A045D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64280" y="5585400"/>
                <a:ext cx="13327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0ADEB9-D3A0-7441-8138-6DC9D0BE643B}"/>
                  </a:ext>
                </a:extLst>
              </p14:cNvPr>
              <p14:cNvContentPartPr/>
              <p14:nvPr/>
            </p14:nvContentPartPr>
            <p14:xfrm>
              <a:off x="2994480" y="5958360"/>
              <a:ext cx="1919160" cy="508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0ADEB9-D3A0-7441-8138-6DC9D0BE64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8640" y="5895000"/>
                <a:ext cx="195048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D690E7-482B-034A-9E36-3094449B6E18}"/>
                  </a:ext>
                </a:extLst>
              </p14:cNvPr>
              <p14:cNvContentPartPr/>
              <p14:nvPr/>
            </p14:nvContentPartPr>
            <p14:xfrm>
              <a:off x="5292720" y="5963400"/>
              <a:ext cx="2028960" cy="687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D690E7-482B-034A-9E36-3094449B6E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76880" y="5900040"/>
                <a:ext cx="2060280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A57B8DA-0EE7-224F-89E4-87C95AFF03D7}"/>
                  </a:ext>
                </a:extLst>
              </p14:cNvPr>
              <p14:cNvContentPartPr/>
              <p14:nvPr/>
            </p14:nvContentPartPr>
            <p14:xfrm>
              <a:off x="8248680" y="5962320"/>
              <a:ext cx="2335320" cy="673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A57B8DA-0EE7-224F-89E4-87C95AFF03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32840" y="5898960"/>
                <a:ext cx="2366640" cy="8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6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C829-86DF-9C46-85B4-2E9EE56D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31CAA-010E-9D4D-A4B2-6F6017A6AB3C}"/>
              </a:ext>
            </a:extLst>
          </p:cNvPr>
          <p:cNvSpPr txBox="1"/>
          <p:nvPr/>
        </p:nvSpPr>
        <p:spPr>
          <a:xfrm>
            <a:off x="914400" y="990600"/>
            <a:ext cx="687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0</a:t>
            </a:r>
            <a:r>
              <a:rPr lang="en-US" sz="2400" dirty="0"/>
              <a:t>] 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</a:t>
            </a:r>
            <a:r>
              <a:rPr lang="en-US" sz="2400" baseline="-25000" dirty="0"/>
              <a:t> </a:t>
            </a:r>
            <a:r>
              <a:rPr lang="en-US" sz="2400" dirty="0"/>
              <a:t>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2</a:t>
            </a:r>
            <a:r>
              <a:rPr lang="en-US" sz="2400" dirty="0"/>
              <a:t>]</a:t>
            </a:r>
            <a:r>
              <a:rPr lang="en-US" sz="2400" baseline="-25000" dirty="0"/>
              <a:t>  </a:t>
            </a:r>
            <a:r>
              <a:rPr lang="en-US" sz="2400" dirty="0"/>
              <a:t>+ …</a:t>
            </a:r>
            <a:r>
              <a:rPr lang="en-US" sz="2400" baseline="-25000" dirty="0"/>
              <a:t>  </a:t>
            </a:r>
            <a:r>
              <a:rPr lang="en-US" sz="2400" dirty="0"/>
              <a:t>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q-1</a:t>
            </a:r>
            <a:r>
              <a:rPr lang="en-US" sz="2400" dirty="0"/>
              <a:t>] - </a:t>
            </a:r>
            <a:r>
              <a:rPr lang="en-US" sz="2400" dirty="0" err="1"/>
              <a:t>Pr</a:t>
            </a:r>
            <a:r>
              <a:rPr lang="en-US" sz="2400" dirty="0"/>
              <a:t>[</a:t>
            </a:r>
            <a:r>
              <a:rPr lang="en-US" sz="2400" dirty="0" err="1"/>
              <a:t>G</a:t>
            </a:r>
            <a:r>
              <a:rPr lang="en-US" sz="2400" baseline="-25000" dirty="0" err="1"/>
              <a:t>q</a:t>
            </a:r>
            <a:r>
              <a:rPr lang="en-US" sz="2400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BA310-05AA-3A4F-A490-84E77AE01A41}"/>
              </a:ext>
            </a:extLst>
          </p:cNvPr>
          <p:cNvSpPr txBox="1"/>
          <p:nvPr/>
        </p:nvSpPr>
        <p:spPr>
          <a:xfrm>
            <a:off x="399394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725971-EE8F-D148-84D7-55EC0038E2B8}"/>
              </a:ext>
            </a:extLst>
          </p:cNvPr>
          <p:cNvSpPr txBox="1"/>
          <p:nvPr/>
        </p:nvSpPr>
        <p:spPr>
          <a:xfrm>
            <a:off x="7083219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630576-88E4-E04C-B678-818C29956247}"/>
              </a:ext>
            </a:extLst>
          </p:cNvPr>
          <p:cNvSpPr txBox="1"/>
          <p:nvPr/>
        </p:nvSpPr>
        <p:spPr>
          <a:xfrm>
            <a:off x="381000" y="1600200"/>
            <a:ext cx="812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 B</a:t>
            </a:r>
            <a:r>
              <a:rPr lang="en-US" sz="2000" baseline="-25000" dirty="0"/>
              <a:t>i*</a:t>
            </a:r>
            <a:r>
              <a:rPr lang="en-US" sz="2000" dirty="0"/>
              <a:t> be single-query IND-CPA adversary that “switches” between G</a:t>
            </a:r>
            <a:r>
              <a:rPr lang="en-US" sz="2000" baseline="-25000" dirty="0"/>
              <a:t>i-1</a:t>
            </a:r>
            <a:r>
              <a:rPr lang="en-US" sz="2000" dirty="0"/>
              <a:t> &amp; </a:t>
            </a:r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98C9C6-5BA8-3B44-ADF6-E2FCEA3E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228600"/>
            <a:ext cx="28067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6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C829-86DF-9C46-85B4-2E9EE56D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F31CAA-010E-9D4D-A4B2-6F6017A6AB3C}"/>
              </a:ext>
            </a:extLst>
          </p:cNvPr>
          <p:cNvSpPr txBox="1"/>
          <p:nvPr/>
        </p:nvSpPr>
        <p:spPr>
          <a:xfrm>
            <a:off x="914400" y="990600"/>
            <a:ext cx="687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0</a:t>
            </a:r>
            <a:r>
              <a:rPr lang="en-US" sz="2400" dirty="0"/>
              <a:t>] 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1</a:t>
            </a:r>
            <a:r>
              <a:rPr lang="en-US" sz="2400" dirty="0"/>
              <a:t>]</a:t>
            </a:r>
            <a:r>
              <a:rPr lang="en-US" sz="2400" baseline="-25000" dirty="0"/>
              <a:t> </a:t>
            </a:r>
            <a:r>
              <a:rPr lang="en-US" sz="2400" dirty="0"/>
              <a:t>–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2</a:t>
            </a:r>
            <a:r>
              <a:rPr lang="en-US" sz="2400" dirty="0"/>
              <a:t>]</a:t>
            </a:r>
            <a:r>
              <a:rPr lang="en-US" sz="2400" baseline="-25000" dirty="0"/>
              <a:t>  </a:t>
            </a:r>
            <a:r>
              <a:rPr lang="en-US" sz="2400" dirty="0"/>
              <a:t>+ …</a:t>
            </a:r>
            <a:r>
              <a:rPr lang="en-US" sz="2400" baseline="-25000" dirty="0"/>
              <a:t>  </a:t>
            </a:r>
            <a:r>
              <a:rPr lang="en-US" sz="2400" dirty="0"/>
              <a:t> + </a:t>
            </a:r>
            <a:r>
              <a:rPr lang="en-US" sz="2400" dirty="0" err="1"/>
              <a:t>Pr</a:t>
            </a:r>
            <a:r>
              <a:rPr lang="en-US" sz="2400" dirty="0"/>
              <a:t>[G</a:t>
            </a:r>
            <a:r>
              <a:rPr lang="en-US" sz="2400" baseline="-25000" dirty="0"/>
              <a:t>q-1</a:t>
            </a:r>
            <a:r>
              <a:rPr lang="en-US" sz="2400" dirty="0"/>
              <a:t>] - </a:t>
            </a:r>
            <a:r>
              <a:rPr lang="en-US" sz="2400" dirty="0" err="1"/>
              <a:t>Pr</a:t>
            </a:r>
            <a:r>
              <a:rPr lang="en-US" sz="2400" dirty="0"/>
              <a:t>[</a:t>
            </a:r>
            <a:r>
              <a:rPr lang="en-US" sz="2400" dirty="0" err="1"/>
              <a:t>G</a:t>
            </a:r>
            <a:r>
              <a:rPr lang="en-US" sz="2400" baseline="-25000" dirty="0" err="1"/>
              <a:t>q</a:t>
            </a:r>
            <a:r>
              <a:rPr lang="en-US" sz="2400" dirty="0"/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AC68B3-8F5F-1144-ABF7-76B95E655D2F}"/>
              </a:ext>
            </a:extLst>
          </p:cNvPr>
          <p:cNvSpPr txBox="1"/>
          <p:nvPr/>
        </p:nvSpPr>
        <p:spPr>
          <a:xfrm>
            <a:off x="381000" y="1600200"/>
            <a:ext cx="812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 B</a:t>
            </a:r>
            <a:r>
              <a:rPr lang="en-US" sz="2000" baseline="-25000" dirty="0"/>
              <a:t>i*</a:t>
            </a:r>
            <a:r>
              <a:rPr lang="en-US" sz="2000" dirty="0"/>
              <a:t> be single-query IND-CPA adversary that “switches” between </a:t>
            </a:r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*-1</a:t>
            </a:r>
            <a:r>
              <a:rPr lang="en-US" sz="2000" dirty="0"/>
              <a:t> &amp; </a:t>
            </a:r>
            <a:r>
              <a:rPr lang="en-US" sz="2000" dirty="0" err="1"/>
              <a:t>G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*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98E5AE-5FCF-B04B-87D1-9BF57D66798E}"/>
              </a:ext>
            </a:extLst>
          </p:cNvPr>
          <p:cNvSpPr txBox="1"/>
          <p:nvPr/>
        </p:nvSpPr>
        <p:spPr>
          <a:xfrm>
            <a:off x="381001" y="4126468"/>
            <a:ext cx="733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B be single-query IND-CPA adversary that chooses j randomly and runs </a:t>
            </a:r>
            <a:r>
              <a:rPr lang="en-US" dirty="0" err="1"/>
              <a:t>B</a:t>
            </a:r>
            <a:r>
              <a:rPr lang="en-US" baseline="-25000" dirty="0" err="1"/>
              <a:t>j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BA310-05AA-3A4F-A490-84E77AE01A41}"/>
              </a:ext>
            </a:extLst>
          </p:cNvPr>
          <p:cNvSpPr txBox="1"/>
          <p:nvPr/>
        </p:nvSpPr>
        <p:spPr>
          <a:xfrm>
            <a:off x="399394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725971-EE8F-D148-84D7-55EC0038E2B8}"/>
              </a:ext>
            </a:extLst>
          </p:cNvPr>
          <p:cNvSpPr txBox="1"/>
          <p:nvPr/>
        </p:nvSpPr>
        <p:spPr>
          <a:xfrm>
            <a:off x="7083219" y="570817"/>
            <a:ext cx="10797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IND-CPA0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4E882F-E10C-8548-97E9-6AFB9556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304800"/>
            <a:ext cx="2806700" cy="5003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CB07AE-6245-8944-BF8F-95003686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06827"/>
            <a:ext cx="7697844" cy="1936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6F9D2F-870B-334D-AD26-24A8D5207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57" y="4642295"/>
            <a:ext cx="8426543" cy="17585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0247D1-AE9C-9342-9DDC-7E84E04F5588}"/>
                  </a:ext>
                </a:extLst>
              </p14:cNvPr>
              <p14:cNvContentPartPr/>
              <p14:nvPr/>
            </p14:nvContentPartPr>
            <p14:xfrm>
              <a:off x="3070080" y="3505680"/>
              <a:ext cx="1935360" cy="199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0247D1-AE9C-9342-9DDC-7E84E04F55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4240" y="3442320"/>
                <a:ext cx="19666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1EF738-E460-6948-9644-55BA05891CB6}"/>
                  </a:ext>
                </a:extLst>
              </p14:cNvPr>
              <p14:cNvContentPartPr/>
              <p14:nvPr/>
            </p14:nvContentPartPr>
            <p14:xfrm>
              <a:off x="3070800" y="2724840"/>
              <a:ext cx="1302480" cy="145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1EF738-E460-6948-9644-55BA05891C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4960" y="2661480"/>
                <a:ext cx="13338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FB1B62-470F-FB44-959E-F184E0B2CB39}"/>
                  </a:ext>
                </a:extLst>
              </p14:cNvPr>
              <p14:cNvContentPartPr/>
              <p14:nvPr/>
            </p14:nvContentPartPr>
            <p14:xfrm>
              <a:off x="4705560" y="2717280"/>
              <a:ext cx="1206000" cy="137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FB1B62-470F-FB44-959E-F184E0B2CB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89720" y="2653920"/>
                <a:ext cx="1237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037719C-ACAC-8C4E-930B-496AF7C87589}"/>
                  </a:ext>
                </a:extLst>
              </p14:cNvPr>
              <p14:cNvContentPartPr/>
              <p14:nvPr/>
            </p14:nvContentPartPr>
            <p14:xfrm>
              <a:off x="5644080" y="3470760"/>
              <a:ext cx="2536200" cy="195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037719C-ACAC-8C4E-930B-496AF7C875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8240" y="3407400"/>
                <a:ext cx="25675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D6CDE4-7FA6-804C-8EAF-2D28C9011D64}"/>
                  </a:ext>
                </a:extLst>
              </p14:cNvPr>
              <p14:cNvContentPartPr/>
              <p14:nvPr/>
            </p14:nvContentPartPr>
            <p14:xfrm>
              <a:off x="1155600" y="1239840"/>
              <a:ext cx="1416960" cy="114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D6CDE4-7FA6-804C-8EAF-2D28C9011D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9760" y="1176480"/>
                <a:ext cx="14482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8107E0-DF80-9B41-A274-4CA6A7DE5F17}"/>
                  </a:ext>
                </a:extLst>
              </p14:cNvPr>
              <p14:cNvContentPartPr/>
              <p14:nvPr/>
            </p14:nvContentPartPr>
            <p14:xfrm>
              <a:off x="1234800" y="1285920"/>
              <a:ext cx="948240" cy="92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8107E0-DF80-9B41-A274-4CA6A7DE5F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8960" y="1222560"/>
                <a:ext cx="9795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AFACBD-9AD6-A24E-AAEA-861F86046B9C}"/>
                  </a:ext>
                </a:extLst>
              </p14:cNvPr>
              <p14:cNvContentPartPr/>
              <p14:nvPr/>
            </p14:nvContentPartPr>
            <p14:xfrm>
              <a:off x="3300840" y="1224360"/>
              <a:ext cx="1572840" cy="91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AFACBD-9AD6-A24E-AAEA-861F86046B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85000" y="1161000"/>
                <a:ext cx="16041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CD1998-6151-3F42-AC3A-68D3EBDE52F9}"/>
                  </a:ext>
                </a:extLst>
              </p14:cNvPr>
              <p14:cNvContentPartPr/>
              <p14:nvPr/>
            </p14:nvContentPartPr>
            <p14:xfrm>
              <a:off x="5934240" y="1231920"/>
              <a:ext cx="1652040" cy="61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CD1998-6151-3F42-AC3A-68D3EBDE52F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18400" y="1168560"/>
                <a:ext cx="16833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B9C347-2DEF-564F-AC15-7B988D092677}"/>
                  </a:ext>
                </a:extLst>
              </p14:cNvPr>
              <p14:cNvContentPartPr/>
              <p14:nvPr/>
            </p14:nvContentPartPr>
            <p14:xfrm>
              <a:off x="1233000" y="4616280"/>
              <a:ext cx="1715040" cy="1476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B9C347-2DEF-564F-AC15-7B988D09267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17160" y="4552920"/>
                <a:ext cx="1746360" cy="16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10AE0A9-EC55-5843-A9A1-7DCC79D7697D}"/>
                  </a:ext>
                </a:extLst>
              </p14:cNvPr>
              <p14:cNvContentPartPr/>
              <p14:nvPr/>
            </p14:nvContentPartPr>
            <p14:xfrm>
              <a:off x="1845720" y="3421080"/>
              <a:ext cx="5316840" cy="291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10AE0A9-EC55-5843-A9A1-7DCC79D769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29880" y="3357720"/>
                <a:ext cx="5348160" cy="4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16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03CD-E2AE-7846-A8F0-1C47D16B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simple scheme from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kg(k) generates RSA key pair </a:t>
                </a:r>
                <a:r>
                  <a:rPr lang="en-US" dirty="0" err="1"/>
                  <a:t>pk</a:t>
                </a:r>
                <a:r>
                  <a:rPr lang="en-US" dirty="0"/>
                  <a:t> = (</a:t>
                </a:r>
                <a:r>
                  <a:rPr lang="en-US" dirty="0" err="1"/>
                  <a:t>N,e</a:t>
                </a:r>
                <a:r>
                  <a:rPr lang="en-US" dirty="0"/>
                  <a:t>), </a:t>
                </a:r>
                <a:r>
                  <a:rPr lang="en-US" dirty="0" err="1"/>
                  <a:t>sk</a:t>
                </a:r>
                <a:r>
                  <a:rPr lang="en-US" dirty="0"/>
                  <a:t> = (</a:t>
                </a:r>
                <a:r>
                  <a:rPr lang="en-US" dirty="0" err="1"/>
                  <a:t>N,d</a:t>
                </a:r>
                <a:r>
                  <a:rPr lang="en-US" dirty="0"/>
                  <a:t>) w/ |N|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k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55B4-2DA5-7B4A-892B-CA1AA3A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14F93-C73E-7248-A9D7-09B30528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733800"/>
            <a:ext cx="27051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910EE-331A-7842-8FFA-893578BD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89200"/>
            <a:ext cx="5778500" cy="200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5411E-1EC7-8444-922C-D913EC98D45E}"/>
              </a:ext>
            </a:extLst>
          </p:cNvPr>
          <p:cNvSpPr txBox="1"/>
          <p:nvPr/>
        </p:nvSpPr>
        <p:spPr>
          <a:xfrm>
            <a:off x="8763000" y="4078069"/>
            <a:ext cx="3109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secure SE scheme</a:t>
            </a:r>
          </a:p>
          <a:p>
            <a:r>
              <a:rPr lang="en-US" dirty="0" err="1"/>
              <a:t>kg</a:t>
            </a:r>
            <a:r>
              <a:rPr lang="en-US" baseline="-25000" dirty="0" err="1"/>
              <a:t>s</a:t>
            </a:r>
            <a:r>
              <a:rPr lang="en-US" dirty="0"/>
              <a:t> outputs random n-bit string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25611-7662-1948-B4D9-01FBC1CA1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590800"/>
            <a:ext cx="22479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6AECE-2AAC-B043-BAB1-887D27929A82}"/>
              </a:ext>
            </a:extLst>
          </p:cNvPr>
          <p:cNvSpPr txBox="1"/>
          <p:nvPr/>
        </p:nvSpPr>
        <p:spPr>
          <a:xfrm>
            <a:off x="8763000" y="2858869"/>
            <a:ext cx="310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function with suitable </a:t>
            </a:r>
            <a:r>
              <a:rPr lang="en-US" dirty="0" err="1"/>
              <a:t>msg</a:t>
            </a:r>
            <a:r>
              <a:rPr lang="en-US" dirty="0"/>
              <a:t> space</a:t>
            </a:r>
          </a:p>
        </p:txBody>
      </p:sp>
    </p:spTree>
    <p:extLst>
      <p:ext uri="{BB962C8B-B14F-4D97-AF65-F5344CB8AC3E}">
        <p14:creationId xmlns:p14="http://schemas.microsoft.com/office/powerpoint/2010/main" val="3318593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2924C-0C1A-BE44-B34D-00FF2C54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CF532-24F3-004D-947F-448D5D32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110" y="3429000"/>
            <a:ext cx="2806700" cy="199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79624D-43B9-B347-8FF5-3A8C5175D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638800"/>
            <a:ext cx="4540250" cy="340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F1608A-3242-3B45-B5E0-2C8E0A1B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931" y="381000"/>
            <a:ext cx="9823669" cy="24643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5B5E8A-0F31-6C46-8888-BC68348D2B15}"/>
                  </a:ext>
                </a:extLst>
              </p14:cNvPr>
              <p14:cNvContentPartPr/>
              <p14:nvPr/>
            </p14:nvContentPartPr>
            <p14:xfrm>
              <a:off x="7485480" y="4148640"/>
              <a:ext cx="536400" cy="12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5B5E8A-0F31-6C46-8888-BC68348D2B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9640" y="4085280"/>
                <a:ext cx="5677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BBAB542-3C43-554A-8F17-C40B7C79D7EB}"/>
                  </a:ext>
                </a:extLst>
              </p14:cNvPr>
              <p14:cNvContentPartPr/>
              <p14:nvPr/>
            </p14:nvContentPartPr>
            <p14:xfrm>
              <a:off x="8161920" y="5254920"/>
              <a:ext cx="3639960" cy="163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BBAB542-3C43-554A-8F17-C40B7C79D7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6080" y="5191560"/>
                <a:ext cx="36712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9D391E-5969-8644-9DD7-D41F242D2B35}"/>
                  </a:ext>
                </a:extLst>
              </p14:cNvPr>
              <p14:cNvContentPartPr/>
              <p14:nvPr/>
            </p14:nvContentPartPr>
            <p14:xfrm>
              <a:off x="8190360" y="5794920"/>
              <a:ext cx="2033640" cy="122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9D391E-5969-8644-9DD7-D41F242D2B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74520" y="5731560"/>
                <a:ext cx="20649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5FF656-8B8E-C743-A2E2-361578702D20}"/>
                  </a:ext>
                </a:extLst>
              </p14:cNvPr>
              <p14:cNvContentPartPr/>
              <p14:nvPr/>
            </p14:nvContentPartPr>
            <p14:xfrm>
              <a:off x="6743520" y="1209240"/>
              <a:ext cx="2952360" cy="3858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5FF656-8B8E-C743-A2E2-361578702D2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4160" y="1199880"/>
                <a:ext cx="2971080" cy="38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690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0E3CA-1585-7746-8E8D-5716FC4F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24893-73FE-1A4D-9A3C-9F933CD6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73050"/>
            <a:ext cx="8737600" cy="6311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F94EB9-2B05-BA4F-AC6B-1A14AC2EF6D9}"/>
              </a:ext>
            </a:extLst>
          </p:cNvPr>
          <p:cNvSpPr/>
          <p:nvPr/>
        </p:nvSpPr>
        <p:spPr>
          <a:xfrm>
            <a:off x="4648200" y="0"/>
            <a:ext cx="6553200" cy="6721476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29637DD-4DCD-1249-BD17-60DFFA7DE52D}"/>
                  </a:ext>
                </a:extLst>
              </p14:cNvPr>
              <p14:cNvContentPartPr/>
              <p14:nvPr/>
            </p14:nvContentPartPr>
            <p14:xfrm>
              <a:off x="1701720" y="4316760"/>
              <a:ext cx="676800" cy="145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29637DD-4DCD-1249-BD17-60DFFA7DE5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5880" y="4253400"/>
                <a:ext cx="7081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E6E931-6847-8D40-8867-7CE22105AD09}"/>
                  </a:ext>
                </a:extLst>
              </p14:cNvPr>
              <p14:cNvContentPartPr/>
              <p14:nvPr/>
            </p14:nvContentPartPr>
            <p14:xfrm>
              <a:off x="2986560" y="1400760"/>
              <a:ext cx="148680" cy="6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E6E931-6847-8D40-8867-7CE22105AD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0720" y="1337400"/>
                <a:ext cx="1800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0F82C8-7BB9-4743-A102-AD6D9B2A66EF}"/>
                  </a:ext>
                </a:extLst>
              </p14:cNvPr>
              <p14:cNvContentPartPr/>
              <p14:nvPr/>
            </p14:nvContentPartPr>
            <p14:xfrm>
              <a:off x="2368080" y="3184920"/>
              <a:ext cx="320400" cy="152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0F82C8-7BB9-4743-A102-AD6D9B2A66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52240" y="3121560"/>
                <a:ext cx="3517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A4E151-4425-8849-B1C5-27D7DB7FB158}"/>
                  </a:ext>
                </a:extLst>
              </p14:cNvPr>
              <p14:cNvContentPartPr/>
              <p14:nvPr/>
            </p14:nvContentPartPr>
            <p14:xfrm>
              <a:off x="3591720" y="3552480"/>
              <a:ext cx="145800" cy="290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A4E151-4425-8849-B1C5-27D7DB7FB1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82360" y="3543120"/>
                <a:ext cx="164520" cy="30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96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0E3CA-1585-7746-8E8D-5716FC4F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24893-73FE-1A4D-9A3C-9F933CD6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73050"/>
            <a:ext cx="8737600" cy="6311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B63369-B582-294A-AE8F-EF991ED50B93}"/>
                  </a:ext>
                </a:extLst>
              </p14:cNvPr>
              <p14:cNvContentPartPr/>
              <p14:nvPr/>
            </p14:nvContentPartPr>
            <p14:xfrm>
              <a:off x="5360400" y="1247760"/>
              <a:ext cx="398880" cy="14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B63369-B582-294A-AE8F-EF991ED50B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4560" y="1184400"/>
                <a:ext cx="430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F646D5-C7D2-B244-86FB-2E704F67CCC2}"/>
                  </a:ext>
                </a:extLst>
              </p14:cNvPr>
              <p14:cNvContentPartPr/>
              <p14:nvPr/>
            </p14:nvContentPartPr>
            <p14:xfrm>
              <a:off x="5314320" y="1247760"/>
              <a:ext cx="349920" cy="2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F646D5-C7D2-B244-86FB-2E704F67CC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8480" y="1184400"/>
                <a:ext cx="381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DF14A0-1105-164F-99BE-90E1823D2E72}"/>
                  </a:ext>
                </a:extLst>
              </p14:cNvPr>
              <p14:cNvContentPartPr/>
              <p14:nvPr/>
            </p14:nvContentPartPr>
            <p14:xfrm>
              <a:off x="5360400" y="1254960"/>
              <a:ext cx="34920" cy="3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DF14A0-1105-164F-99BE-90E1823D2E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4560" y="1191600"/>
                <a:ext cx="662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BC6A94-3DF1-1049-899A-8205960B372D}"/>
                  </a:ext>
                </a:extLst>
              </p14:cNvPr>
              <p14:cNvContentPartPr/>
              <p14:nvPr/>
            </p14:nvContentPartPr>
            <p14:xfrm>
              <a:off x="4717440" y="1523160"/>
              <a:ext cx="1942920" cy="61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BC6A94-3DF1-1049-899A-8205960B37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01600" y="1459800"/>
                <a:ext cx="1974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7EE308-A5D0-B54B-9EFD-8B5C3A22328C}"/>
                  </a:ext>
                </a:extLst>
              </p14:cNvPr>
              <p14:cNvContentPartPr/>
              <p14:nvPr/>
            </p14:nvContentPartPr>
            <p14:xfrm>
              <a:off x="5689440" y="1767960"/>
              <a:ext cx="532800" cy="38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7EE308-A5D0-B54B-9EFD-8B5C3A2232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73600" y="1704600"/>
                <a:ext cx="5641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8A8C23-83AD-1842-BAA1-2563B806A34F}"/>
                  </a:ext>
                </a:extLst>
              </p14:cNvPr>
              <p14:cNvContentPartPr/>
              <p14:nvPr/>
            </p14:nvContentPartPr>
            <p14:xfrm>
              <a:off x="4836600" y="4737960"/>
              <a:ext cx="37800" cy="7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8A8C23-83AD-1842-BAA1-2563B806A3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20760" y="4674600"/>
                <a:ext cx="69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091FF0-3937-7B49-8AD6-87863B6C0FFA}"/>
                  </a:ext>
                </a:extLst>
              </p14:cNvPr>
              <p14:cNvContentPartPr/>
              <p14:nvPr/>
            </p14:nvContentPartPr>
            <p14:xfrm>
              <a:off x="5868720" y="4809240"/>
              <a:ext cx="124920" cy="5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091FF0-3937-7B49-8AD6-87863B6C0FF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52880" y="4745880"/>
                <a:ext cx="1562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9D8089-642A-404E-B0FE-4A11999819FE}"/>
                  </a:ext>
                </a:extLst>
              </p14:cNvPr>
              <p14:cNvContentPartPr/>
              <p14:nvPr/>
            </p14:nvContentPartPr>
            <p14:xfrm>
              <a:off x="5868720" y="4770000"/>
              <a:ext cx="124920" cy="6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9D8089-642A-404E-B0FE-4A11999819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52880" y="4706640"/>
                <a:ext cx="1562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7CEFFEE-E91D-A941-9531-BC3A517F1E85}"/>
                  </a:ext>
                </a:extLst>
              </p14:cNvPr>
              <p14:cNvContentPartPr/>
              <p14:nvPr/>
            </p14:nvContentPartPr>
            <p14:xfrm>
              <a:off x="5868720" y="4768560"/>
              <a:ext cx="12492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7CEFFEE-E91D-A941-9531-BC3A517F1E8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52880" y="4705200"/>
                <a:ext cx="156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7BDC06-CB78-2E47-8398-54B129034C19}"/>
                  </a:ext>
                </a:extLst>
              </p14:cNvPr>
              <p14:cNvContentPartPr/>
              <p14:nvPr/>
            </p14:nvContentPartPr>
            <p14:xfrm>
              <a:off x="5866200" y="4714560"/>
              <a:ext cx="127080" cy="5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7BDC06-CB78-2E47-8398-54B129034C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50720" y="4651200"/>
                <a:ext cx="1587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98606E1-EDFA-FE44-8282-BF169EAB7F11}"/>
                  </a:ext>
                </a:extLst>
              </p14:cNvPr>
              <p14:cNvContentPartPr/>
              <p14:nvPr/>
            </p14:nvContentPartPr>
            <p14:xfrm>
              <a:off x="5636160" y="4708080"/>
              <a:ext cx="123120" cy="2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98606E1-EDFA-FE44-8282-BF169EAB7F1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20320" y="4644720"/>
                <a:ext cx="154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DDD25E-7553-9B4C-808D-81F537E49C33}"/>
                  </a:ext>
                </a:extLst>
              </p14:cNvPr>
              <p14:cNvContentPartPr/>
              <p14:nvPr/>
            </p14:nvContentPartPr>
            <p14:xfrm>
              <a:off x="4808880" y="1737360"/>
              <a:ext cx="1696320" cy="93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DDD25E-7553-9B4C-808D-81F537E49C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93040" y="1674000"/>
                <a:ext cx="17276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0725BDB-DD55-D640-A2AA-807F190C4152}"/>
                  </a:ext>
                </a:extLst>
              </p14:cNvPr>
              <p14:cNvContentPartPr/>
              <p14:nvPr/>
            </p14:nvContentPartPr>
            <p14:xfrm>
              <a:off x="4671360" y="1654920"/>
              <a:ext cx="1527840" cy="136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0725BDB-DD55-D640-A2AA-807F190C41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55520" y="1591560"/>
                <a:ext cx="15591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D9D1973-DC0D-6B47-8527-AACD0B45BC65}"/>
                  </a:ext>
                </a:extLst>
              </p14:cNvPr>
              <p14:cNvContentPartPr/>
              <p14:nvPr/>
            </p14:nvContentPartPr>
            <p14:xfrm>
              <a:off x="4962240" y="1875240"/>
              <a:ext cx="108000" cy="2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D9D1973-DC0D-6B47-8527-AACD0B45BC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46400" y="1811880"/>
                <a:ext cx="1393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DAB41FF-3E97-094F-B741-441C3D76CCE1}"/>
                  </a:ext>
                </a:extLst>
              </p14:cNvPr>
              <p14:cNvContentPartPr/>
              <p14:nvPr/>
            </p14:nvContentPartPr>
            <p14:xfrm>
              <a:off x="4808880" y="1806480"/>
              <a:ext cx="521640" cy="20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DAB41FF-3E97-094F-B741-441C3D76CCE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93040" y="1743120"/>
                <a:ext cx="5529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83DD2D-679C-A34F-98FF-F70F759903B5}"/>
                  </a:ext>
                </a:extLst>
              </p14:cNvPr>
              <p14:cNvContentPartPr/>
              <p14:nvPr/>
            </p14:nvContentPartPr>
            <p14:xfrm>
              <a:off x="4814640" y="3508920"/>
              <a:ext cx="1906200" cy="88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83DD2D-679C-A34F-98FF-F70F759903B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98800" y="3445560"/>
                <a:ext cx="19375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C61C3C3-B2D1-0F45-B355-51731FA8FF19}"/>
                  </a:ext>
                </a:extLst>
              </p14:cNvPr>
              <p14:cNvContentPartPr/>
              <p14:nvPr/>
            </p14:nvContentPartPr>
            <p14:xfrm>
              <a:off x="1209960" y="4255920"/>
              <a:ext cx="3423600" cy="681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C61C3C3-B2D1-0F45-B355-51731FA8FF1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94120" y="4192560"/>
                <a:ext cx="345492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16859D-5167-FB44-8D67-5EEB3466A89A}"/>
                  </a:ext>
                </a:extLst>
              </p14:cNvPr>
              <p14:cNvContentPartPr/>
              <p14:nvPr/>
            </p14:nvContentPartPr>
            <p14:xfrm>
              <a:off x="1822680" y="689040"/>
              <a:ext cx="7160040" cy="4804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16859D-5167-FB44-8D67-5EEB3466A89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13320" y="679680"/>
                <a:ext cx="7178760" cy="48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415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hard is inverting RSA?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5400"/>
            <a:ext cx="6705600" cy="49819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0" y="5867400"/>
            <a:ext cx="7239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We don’t know if inverse is true,  whether inverting RSA implies  ability to factor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0" y="450300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</a:t>
            </a:r>
            <a:r>
              <a:rPr lang="en-US" sz="2400" dirty="0" err="1"/>
              <a:t>p,q</a:t>
            </a:r>
            <a:r>
              <a:rPr lang="en-US" sz="2400" dirty="0"/>
              <a:t> from N is </a:t>
            </a:r>
          </a:p>
          <a:p>
            <a:r>
              <a:rPr lang="en-US" sz="2400" dirty="0"/>
              <a:t>the factoring problem</a:t>
            </a:r>
          </a:p>
        </p:txBody>
      </p:sp>
    </p:spTree>
    <p:extLst>
      <p:ext uri="{BB962C8B-B14F-4D97-AF65-F5344CB8AC3E}">
        <p14:creationId xmlns:p14="http://schemas.microsoft.com/office/powerpoint/2010/main" val="23440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RSA trapdoor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71601"/>
            <a:ext cx="8229600" cy="4525963"/>
          </a:xfrm>
        </p:spPr>
        <p:txBody>
          <a:bodyPr/>
          <a:lstStyle/>
          <a:p>
            <a:r>
              <a:rPr lang="en-US" dirty="0" err="1"/>
              <a:t>Rivest</a:t>
            </a:r>
            <a:r>
              <a:rPr lang="en-US" dirty="0"/>
              <a:t>, Shamir, </a:t>
            </a:r>
            <a:r>
              <a:rPr lang="en-US" dirty="0" err="1"/>
              <a:t>Adleman</a:t>
            </a:r>
            <a:r>
              <a:rPr lang="en-US" dirty="0"/>
              <a:t> 1978</a:t>
            </a:r>
          </a:p>
          <a:p>
            <a:r>
              <a:rPr lang="en-US" dirty="0"/>
              <a:t>Garnered them a Turing award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645316"/>
            <a:ext cx="5638800" cy="40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16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composites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3462" y="2362200"/>
            <a:ext cx="3671538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Factor(N):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</a:t>
            </a:r>
            <a:r>
              <a:rPr lang="en-US" sz="2400" dirty="0" err="1"/>
              <a:t>sqrt</a:t>
            </a:r>
            <a:r>
              <a:rPr lang="en-US" sz="2400" dirty="0"/>
              <a:t>(N) do</a:t>
            </a:r>
          </a:p>
          <a:p>
            <a:r>
              <a:rPr lang="en-US" sz="2400" dirty="0"/>
              <a:t>	if N mod </a:t>
            </a:r>
            <a:r>
              <a:rPr lang="en-US" sz="2400" dirty="0" err="1"/>
              <a:t>i</a:t>
            </a:r>
            <a:r>
              <a:rPr lang="en-US" sz="2400" dirty="0"/>
              <a:t> = 0 then </a:t>
            </a:r>
          </a:p>
          <a:p>
            <a:r>
              <a:rPr lang="en-US" sz="2400" dirty="0"/>
              <a:t>		p = </a:t>
            </a:r>
            <a:r>
              <a:rPr lang="en-US" sz="2400" dirty="0" err="1"/>
              <a:t>i</a:t>
            </a:r>
            <a:endParaRPr lang="en-US" sz="2400" dirty="0"/>
          </a:p>
          <a:p>
            <a:r>
              <a:rPr lang="en-US" sz="2400" dirty="0"/>
              <a:t>		q = N / p</a:t>
            </a:r>
          </a:p>
          <a:p>
            <a:r>
              <a:rPr lang="en-US" sz="2400" dirty="0"/>
              <a:t>		Return (</a:t>
            </a:r>
            <a:r>
              <a:rPr lang="en-US" sz="2400" dirty="0" err="1"/>
              <a:t>p,q</a:t>
            </a:r>
            <a:r>
              <a:rPr lang="en-US" sz="24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1" y="2971800"/>
            <a:ext cx="30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 time is sqrt(N)</a:t>
            </a:r>
          </a:p>
          <a:p>
            <a:endParaRPr lang="en-US" sz="2400" dirty="0"/>
          </a:p>
          <a:p>
            <a:r>
              <a:rPr lang="en-US" sz="2400" dirty="0">
                <a:latin typeface="Apple Chancery"/>
                <a:cs typeface="Apple Chancery"/>
              </a:rPr>
              <a:t>O</a:t>
            </a:r>
            <a:r>
              <a:rPr lang="en-US" sz="2400" dirty="0"/>
              <a:t>(</a:t>
            </a:r>
            <a:r>
              <a:rPr lang="en-US" sz="2400" dirty="0" err="1"/>
              <a:t>sqrt</a:t>
            </a:r>
            <a:r>
              <a:rPr lang="en-US" sz="2400" dirty="0"/>
              <a:t>(N)) = </a:t>
            </a:r>
            <a:r>
              <a:rPr lang="en-US" sz="2400" dirty="0">
                <a:latin typeface="Apple Chancery"/>
                <a:cs typeface="Apple Chancery"/>
              </a:rPr>
              <a:t>O</a:t>
            </a:r>
            <a:r>
              <a:rPr lang="en-US" sz="2400" dirty="0"/>
              <a:t>(e</a:t>
            </a:r>
            <a:r>
              <a:rPr lang="en-US" sz="2400" baseline="30000" dirty="0"/>
              <a:t>0.5 </a:t>
            </a:r>
            <a:r>
              <a:rPr lang="en-US" sz="2400" baseline="30000" dirty="0" err="1"/>
              <a:t>ln</a:t>
            </a:r>
            <a:r>
              <a:rPr lang="en-US" sz="2400" baseline="30000" dirty="0"/>
              <a:t>(N)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762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composites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14600" y="1798993"/>
          <a:ext cx="7391400" cy="2965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Time</a:t>
                      </a:r>
                      <a:r>
                        <a:rPr lang="en-US" sz="2400" b="1" baseline="0" dirty="0"/>
                        <a:t> to factor N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Naïve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(e</a:t>
                      </a:r>
                      <a:r>
                        <a:rPr lang="en-US" sz="2400" baseline="30000" dirty="0"/>
                        <a:t>0.5 </a:t>
                      </a:r>
                      <a:r>
                        <a:rPr lang="en-US" sz="2400" baseline="30000" dirty="0" err="1"/>
                        <a:t>ln</a:t>
                      </a:r>
                      <a:r>
                        <a:rPr lang="en-US" sz="2400" baseline="30000" dirty="0"/>
                        <a:t>(N)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Quadratic</a:t>
                      </a:r>
                      <a:r>
                        <a:rPr lang="en-US" sz="2400" baseline="0" dirty="0"/>
                        <a:t> sieve (QS)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 err="1"/>
                        <a:t>e</a:t>
                      </a:r>
                      <a:r>
                        <a:rPr lang="en-US" sz="2400" baseline="30000" dirty="0" err="1"/>
                        <a:t>c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 = d (</a:t>
                      </a:r>
                      <a:r>
                        <a:rPr lang="en-US" sz="240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1/2</a:t>
                      </a:r>
                      <a:r>
                        <a:rPr lang="en-US" sz="2400" baseline="0" dirty="0"/>
                        <a:t> (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Number Field Sieve</a:t>
                      </a:r>
                      <a:r>
                        <a:rPr lang="en-US" sz="2400" baseline="0" dirty="0"/>
                        <a:t> (NFS)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 err="1"/>
                        <a:t>e</a:t>
                      </a:r>
                      <a:r>
                        <a:rPr lang="en-US" sz="2400" baseline="30000" dirty="0" err="1"/>
                        <a:t>c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 = 1.92 (</a:t>
                      </a:r>
                      <a:r>
                        <a:rPr lang="en-US" sz="240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1/3</a:t>
                      </a:r>
                      <a:r>
                        <a:rPr lang="en-US" sz="2400" baseline="0" dirty="0"/>
                        <a:t> (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2/3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368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records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62200" y="1454478"/>
          <a:ext cx="7391400" cy="4611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830 MIPS</a:t>
                      </a:r>
                      <a:r>
                        <a:rPr lang="en-US" sz="2400" baseline="0" dirty="0"/>
                        <a:t> years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RSA-478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5000 MIPS</a:t>
                      </a:r>
                      <a:r>
                        <a:rPr lang="en-US" sz="2400" baseline="0" dirty="0"/>
                        <a:t> years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8000 MIPS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~2.5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$75 on EC2 / 4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02696" y="6243936"/>
            <a:ext cx="6063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RSA-x is an RSA challenge modulus of size x bits</a:t>
            </a:r>
          </a:p>
        </p:txBody>
      </p:sp>
    </p:spTree>
    <p:extLst>
      <p:ext uri="{BB962C8B-B14F-4D97-AF65-F5344CB8AC3E}">
        <p14:creationId xmlns:p14="http://schemas.microsoft.com/office/powerpoint/2010/main" val="1750962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521C-8752-A445-8880-9104F9AD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8C5BC-F553-BE49-BC2A-DF268E471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8F00-7065-4D48-91D3-B5424C4D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8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PKCS #1 RSA encryption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80236" y="32261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7331" y="2997600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36833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99237" y="34548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0801" y="2309567"/>
            <a:ext cx="79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1" y="4408438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28801" y="914401"/>
            <a:ext cx="7136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N,e</a:t>
            </a:r>
            <a:r>
              <a:rPr lang="en-US" sz="2800" dirty="0"/>
              <a:t>),(</a:t>
            </a:r>
            <a:r>
              <a:rPr lang="en-US" sz="2800" dirty="0" err="1"/>
              <a:t>N,d</a:t>
            </a:r>
            <a:r>
              <a:rPr lang="en-US" sz="2800" dirty="0"/>
              <a:t>)   where |N|</a:t>
            </a:r>
            <a:r>
              <a:rPr lang="en-US" sz="2800" baseline="-25000" dirty="0"/>
              <a:t>8</a:t>
            </a:r>
            <a:r>
              <a:rPr lang="en-US" sz="2800" dirty="0"/>
              <a:t> = n </a:t>
            </a:r>
          </a:p>
          <a:p>
            <a:r>
              <a:rPr lang="en-US" sz="2800" dirty="0"/>
              <a:t>Let B = {0,1}</a:t>
            </a:r>
            <a:r>
              <a:rPr lang="en-US" sz="2800" baseline="30000" dirty="0"/>
              <a:t>8 </a:t>
            </a:r>
            <a:r>
              <a:rPr lang="en-US" sz="2800" dirty="0"/>
              <a:t>/ {00}  be set of all bytes except 00</a:t>
            </a:r>
          </a:p>
          <a:p>
            <a:r>
              <a:rPr lang="en-US" sz="2800" dirty="0"/>
              <a:t>Want to encrypt messages of length |M|</a:t>
            </a:r>
            <a:r>
              <a:rPr lang="en-US" sz="2800" baseline="-25000" dirty="0"/>
              <a:t>8</a:t>
            </a:r>
            <a:r>
              <a:rPr lang="en-US" sz="2800" dirty="0"/>
              <a:t> = 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0796" y="2328208"/>
            <a:ext cx="4858872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((</a:t>
            </a:r>
            <a:r>
              <a:rPr lang="en-US" sz="2400" u="sng" dirty="0" err="1"/>
              <a:t>N,e</a:t>
            </a:r>
            <a:r>
              <a:rPr lang="en-US" sz="2400" u="sng" dirty="0"/>
              <a:t>), M, R)</a:t>
            </a:r>
          </a:p>
          <a:p>
            <a:r>
              <a:rPr lang="en-US" sz="2400" dirty="0"/>
              <a:t>pad =  first n - m - 3 bytes from R that</a:t>
            </a:r>
          </a:p>
          <a:p>
            <a:r>
              <a:rPr lang="en-US" sz="2400" dirty="0"/>
              <a:t>            are in B</a:t>
            </a:r>
          </a:p>
          <a:p>
            <a:r>
              <a:rPr lang="en-US" sz="2400" dirty="0"/>
              <a:t>X = 00 || 02 || pad || 00 || M</a:t>
            </a:r>
          </a:p>
          <a:p>
            <a:r>
              <a:rPr lang="en-US" sz="2400" dirty="0"/>
              <a:t>Return </a:t>
            </a:r>
            <a:r>
              <a:rPr lang="en-US" sz="2400" dirty="0" err="1"/>
              <a:t>X</a:t>
            </a:r>
            <a:r>
              <a:rPr lang="en-US" sz="2400" baseline="30000" dirty="0" err="1"/>
              <a:t>e</a:t>
            </a:r>
            <a:r>
              <a:rPr lang="en-US" sz="2400" dirty="0"/>
              <a:t> mod 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0796" y="4364504"/>
            <a:ext cx="4858872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150" y="5216525"/>
            <a:ext cx="120650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encryption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18" y="1524000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pk,sk</a:t>
            </a:r>
            <a:r>
              <a:rPr lang="en-US" sz="2800" dirty="0"/>
              <a:t>)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80236" y="32261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67331" y="2997600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88342" y="36833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9237" y="34548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07958" y="23095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31646" y="4408438"/>
            <a:ext cx="44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00796" y="2287012"/>
            <a:ext cx="4858872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</a:t>
            </a:r>
            <a:r>
              <a:rPr lang="en-US" sz="2400" u="sng" dirty="0" err="1"/>
              <a:t>pk</a:t>
            </a:r>
            <a:r>
              <a:rPr lang="en-US" sz="2400" u="sng" dirty="0"/>
              <a:t>, M, R)</a:t>
            </a:r>
          </a:p>
          <a:p>
            <a:r>
              <a:rPr lang="en-US" sz="2400" dirty="0"/>
              <a:t>K||R1||R2 = R</a:t>
            </a:r>
          </a:p>
          <a:p>
            <a:r>
              <a:rPr lang="en-US" sz="2400" dirty="0"/>
              <a:t>C1 = </a:t>
            </a:r>
            <a:r>
              <a:rPr lang="en-US" sz="2400" dirty="0" err="1"/>
              <a:t>Enc</a:t>
            </a:r>
            <a:r>
              <a:rPr lang="en-US" sz="2400" dirty="0"/>
              <a:t>(pk,K,R1)</a:t>
            </a:r>
          </a:p>
          <a:p>
            <a:r>
              <a:rPr lang="en-US" sz="2400" dirty="0"/>
              <a:t>C2 = </a:t>
            </a:r>
            <a:r>
              <a:rPr lang="en-US" sz="2400" dirty="0" err="1"/>
              <a:t>Enc</a:t>
            </a:r>
            <a:r>
              <a:rPr lang="en-US" sz="2400" dirty="0"/>
              <a:t>(K,M,R2)</a:t>
            </a:r>
          </a:p>
          <a:p>
            <a:r>
              <a:rPr lang="en-US" sz="2400" dirty="0"/>
              <a:t>Return (C1,C2)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00796" y="4678740"/>
            <a:ext cx="4858872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</a:t>
            </a:r>
            <a:r>
              <a:rPr lang="en-US" sz="2400" u="sng" dirty="0" err="1"/>
              <a:t>sk</a:t>
            </a:r>
            <a:r>
              <a:rPr lang="en-US" sz="2400" u="sng" dirty="0"/>
              <a:t>, (C1,C2) )</a:t>
            </a:r>
          </a:p>
          <a:p>
            <a:r>
              <a:rPr lang="en-US" sz="2400" dirty="0"/>
              <a:t>K = Dec(sk,C1)</a:t>
            </a:r>
          </a:p>
          <a:p>
            <a:r>
              <a:rPr lang="en-US" sz="2400" dirty="0"/>
              <a:t>M = Dec(K,C2)</a:t>
            </a:r>
          </a:p>
          <a:p>
            <a:r>
              <a:rPr lang="en-US" sz="2400" dirty="0"/>
              <a:t>Return M</a:t>
            </a:r>
          </a:p>
        </p:txBody>
      </p:sp>
    </p:spTree>
    <p:extLst>
      <p:ext uri="{BB962C8B-B14F-4D97-AF65-F5344CB8AC3E}">
        <p14:creationId xmlns:p14="http://schemas.microsoft.com/office/powerpoint/2010/main" val="382279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/>
              <a:t>RSA transport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48950" y="1055610"/>
            <a:ext cx="158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 customer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64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1" y="3962400"/>
            <a:ext cx="155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&lt;- D(</a:t>
            </a:r>
            <a:r>
              <a:rPr lang="en-US" dirty="0" err="1"/>
              <a:t>sk,C</a:t>
            </a:r>
            <a:r>
              <a:rPr lang="en-US" dirty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276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895600"/>
            <a:ext cx="364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dirty="0"/>
              <a:t> of bank,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743200"/>
            <a:ext cx="1607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10" y="3886201"/>
            <a:ext cx="1826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PMS</a:t>
            </a:r>
          </a:p>
          <a:p>
            <a:r>
              <a:rPr lang="en-US" dirty="0"/>
              <a:t>C &lt;- E(</a:t>
            </a:r>
            <a:r>
              <a:rPr lang="en-US" dirty="0" err="1"/>
              <a:t>pk,PMS</a:t>
            </a:r>
            <a:r>
              <a:rPr lang="en-US" dirty="0"/>
              <a:t>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06745" y="6172200"/>
            <a:ext cx="425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Left Arrow 30"/>
          <p:cNvSpPr/>
          <p:nvPr/>
        </p:nvSpPr>
        <p:spPr>
          <a:xfrm rot="1969689">
            <a:off x="2442499" y="4440123"/>
            <a:ext cx="576822" cy="60067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32"/>
          <p:cNvSpPr/>
          <p:nvPr/>
        </p:nvSpPr>
        <p:spPr>
          <a:xfrm rot="1969689">
            <a:off x="9936674" y="4281476"/>
            <a:ext cx="576822" cy="60067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6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of RSA PKCS#1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adversary sees (</a:t>
            </a:r>
            <a:r>
              <a:rPr lang="en-US" dirty="0" err="1"/>
              <a:t>N,e</a:t>
            </a:r>
            <a:r>
              <a:rPr lang="en-US" dirty="0"/>
              <a:t>),C</a:t>
            </a:r>
          </a:p>
          <a:p>
            <a:r>
              <a:rPr lang="en-US" dirty="0"/>
              <a:t>Attacker would like to invert C</a:t>
            </a:r>
          </a:p>
          <a:p>
            <a:r>
              <a:rPr lang="en-US" dirty="0"/>
              <a:t>Possible attacks?</a:t>
            </a:r>
          </a:p>
        </p:txBody>
      </p:sp>
    </p:spTree>
    <p:extLst>
      <p:ext uri="{BB962C8B-B14F-4D97-AF65-F5344CB8AC3E}">
        <p14:creationId xmlns:p14="http://schemas.microsoft.com/office/powerpoint/2010/main" val="1031464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of RSA PKCS#1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adversary sees (</a:t>
            </a:r>
            <a:r>
              <a:rPr lang="en-US" dirty="0" err="1"/>
              <a:t>N,e</a:t>
            </a:r>
            <a:r>
              <a:rPr lang="en-US" dirty="0"/>
              <a:t>),C</a:t>
            </a:r>
          </a:p>
          <a:p>
            <a:r>
              <a:rPr lang="en-US" dirty="0"/>
              <a:t>Attacker would like to invert C</a:t>
            </a:r>
          </a:p>
          <a:p>
            <a:r>
              <a:rPr lang="en-US" dirty="0"/>
              <a:t>Possible attacks?</a:t>
            </a:r>
          </a:p>
          <a:p>
            <a:pPr lvl="1"/>
            <a:r>
              <a:rPr lang="en-US" dirty="0"/>
              <a:t>Pick |N| &gt; 1024  and factoring will fail</a:t>
            </a:r>
          </a:p>
          <a:p>
            <a:pPr lvl="1"/>
            <a:r>
              <a:rPr lang="en-US" dirty="0"/>
              <a:t>Active attacks?</a:t>
            </a:r>
          </a:p>
        </p:txBody>
      </p:sp>
    </p:spTree>
    <p:extLst>
      <p:ext uri="{BB962C8B-B14F-4D97-AF65-F5344CB8AC3E}">
        <p14:creationId xmlns:p14="http://schemas.microsoft.com/office/powerpoint/2010/main" val="496320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 err="1"/>
              <a:t>Bleichanbacher</a:t>
            </a:r>
            <a:r>
              <a:rPr lang="en-US" b="1" dirty="0"/>
              <a:t> attack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4648201"/>
            <a:ext cx="64458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can take a target C and decrypt it using </a:t>
            </a:r>
          </a:p>
          <a:p>
            <a:r>
              <a:rPr lang="en-US" sz="2800" dirty="0"/>
              <a:t>a sequence of chosen </a:t>
            </a:r>
            <a:r>
              <a:rPr lang="en-US" sz="2800" dirty="0" err="1"/>
              <a:t>ciphertexts</a:t>
            </a:r>
            <a:r>
              <a:rPr lang="en-US" sz="2800" dirty="0"/>
              <a:t> C</a:t>
            </a:r>
            <a:r>
              <a:rPr lang="en-US" sz="2800" baseline="-25000" dirty="0"/>
              <a:t>1</a:t>
            </a:r>
            <a:r>
              <a:rPr lang="en-US" sz="2800" dirty="0"/>
              <a:t>, … , </a:t>
            </a:r>
            <a:r>
              <a:rPr lang="en-US" sz="2800" dirty="0" err="1"/>
              <a:t>C</a:t>
            </a:r>
            <a:r>
              <a:rPr lang="en-US" sz="2800" baseline="-25000" dirty="0" err="1"/>
              <a:t>q</a:t>
            </a:r>
            <a:r>
              <a:rPr lang="en-US" sz="2800" dirty="0"/>
              <a:t> </a:t>
            </a:r>
          </a:p>
          <a:p>
            <a:r>
              <a:rPr lang="en-US" sz="2800" dirty="0"/>
              <a:t>where q ≈ 1 million</a:t>
            </a:r>
          </a:p>
        </p:txBody>
      </p:sp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1053803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1" y="716431"/>
            <a:ext cx="1260475" cy="1145326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038600" y="2286000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38330" y="1752601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038600" y="2812702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14801" y="2362201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038600" y="365313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38330" y="3119736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4038600" y="4179837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67201" y="3729336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0200" y="2209800"/>
            <a:ext cx="242055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I’ve just learned</a:t>
            </a:r>
          </a:p>
          <a:p>
            <a:r>
              <a:rPr lang="en-US" sz="2400" dirty="0"/>
              <a:t>some information</a:t>
            </a:r>
          </a:p>
          <a:p>
            <a:r>
              <a:rPr lang="en-US" sz="2400" dirty="0"/>
              <a:t>about C</a:t>
            </a:r>
            <a:r>
              <a:rPr lang="en-US" sz="2400" baseline="-25000" dirty="0"/>
              <a:t>1</a:t>
            </a:r>
            <a:r>
              <a:rPr lang="en-US" sz="2400" baseline="30000" dirty="0"/>
              <a:t>d</a:t>
            </a:r>
            <a:r>
              <a:rPr lang="en-US" sz="2400" dirty="0"/>
              <a:t> mod 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48400" y="2187476"/>
            <a:ext cx="4419600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6801" y="434340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041650"/>
            <a:ext cx="120650" cy="234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6172201"/>
            <a:ext cx="6805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Bardou</a:t>
            </a:r>
            <a:r>
              <a:rPr lang="en-US" sz="2400" dirty="0"/>
              <a:t> et al. 2012]  q = 9400 </a:t>
            </a:r>
            <a:r>
              <a:rPr lang="en-US" sz="2400" dirty="0" err="1"/>
              <a:t>ciphertexts</a:t>
            </a:r>
            <a:r>
              <a:rPr lang="en-US" sz="2400" dirty="0"/>
              <a:t> on average</a:t>
            </a:r>
          </a:p>
        </p:txBody>
      </p:sp>
    </p:spTree>
    <p:extLst>
      <p:ext uri="{BB962C8B-B14F-4D97-AF65-F5344CB8AC3E}">
        <p14:creationId xmlns:p14="http://schemas.microsoft.com/office/powerpoint/2010/main" val="41452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0" grpId="0"/>
      <p:bldP spid="32" grpId="0"/>
      <p:bldP spid="34" grpId="0"/>
      <p:bldP spid="9" grpId="0"/>
      <p:bldP spid="37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987" y="1676401"/>
            <a:ext cx="89164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N be a positive number</a:t>
            </a:r>
          </a:p>
          <a:p>
            <a:r>
              <a:rPr lang="en-US" sz="2800" dirty="0"/>
              <a:t>Looking ahead: N = </a:t>
            </a:r>
            <a:r>
              <a:rPr lang="en-US" sz="2800" dirty="0" err="1"/>
              <a:t>pq</a:t>
            </a:r>
            <a:r>
              <a:rPr lang="en-US" sz="2800" dirty="0"/>
              <a:t> for large primes </a:t>
            </a:r>
            <a:r>
              <a:rPr lang="en-US" sz="2800" dirty="0" err="1"/>
              <a:t>p,q</a:t>
            </a:r>
            <a:endParaRPr lang="en-US" sz="2800" dirty="0"/>
          </a:p>
          <a:p>
            <a:r>
              <a:rPr lang="en-US" sz="2800" dirty="0"/>
              <a:t>					N will be called the modulus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1792" y="3429000"/>
            <a:ext cx="3187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{0,1,2,3,…, N-1}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81961" y="41334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50292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gcd</a:t>
            </a:r>
            <a:r>
              <a:rPr lang="en-US" sz="2800" dirty="0"/>
              <a:t>(X,Y) = 1  if greatest common divisor of X,Y is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81201" y="4124980"/>
            <a:ext cx="4916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 and  </a:t>
            </a:r>
            <a:r>
              <a:rPr lang="en-US" sz="2800" dirty="0" err="1"/>
              <a:t>i</a:t>
            </a:r>
            <a:r>
              <a:rPr lang="en-US" sz="2800" dirty="0"/>
              <a:t> &lt; N}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0601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to this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Ad-hoc fix: Don</a:t>
            </a:r>
            <a:r>
              <a:rPr lang="fr-FR" dirty="0"/>
              <a:t>’</a:t>
            </a:r>
            <a:r>
              <a:rPr lang="en-US" dirty="0"/>
              <a:t>t leak whether padding was wrong or not</a:t>
            </a:r>
          </a:p>
          <a:p>
            <a:pPr lvl="1"/>
            <a:r>
              <a:rPr lang="en-US" dirty="0"/>
              <a:t>This is harder than it looks (timing attacks, control-flow side channel attacks, etc.)</a:t>
            </a:r>
          </a:p>
          <a:p>
            <a:r>
              <a:rPr lang="en-US" dirty="0"/>
              <a:t>Better:</a:t>
            </a:r>
          </a:p>
          <a:p>
            <a:pPr lvl="1"/>
            <a:r>
              <a:rPr lang="en-US" dirty="0"/>
              <a:t>use chosen-</a:t>
            </a:r>
            <a:r>
              <a:rPr lang="en-US" dirty="0" err="1"/>
              <a:t>ciphertext</a:t>
            </a:r>
            <a:r>
              <a:rPr lang="en-US" dirty="0"/>
              <a:t> secure encryption</a:t>
            </a:r>
          </a:p>
          <a:p>
            <a:pPr lvl="1"/>
            <a:r>
              <a:rPr lang="en-US" dirty="0"/>
              <a:t>OAEP is common choice</a:t>
            </a:r>
          </a:p>
        </p:txBody>
      </p:sp>
    </p:spTree>
    <p:extLst>
      <p:ext uri="{BB962C8B-B14F-4D97-AF65-F5344CB8AC3E}">
        <p14:creationId xmlns:p14="http://schemas.microsoft.com/office/powerpoint/2010/main" val="1539890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RSA is example of trapdoor one-way function</a:t>
            </a:r>
          </a:p>
          <a:p>
            <a:pPr lvl="1"/>
            <a:r>
              <a:rPr lang="en-US" dirty="0"/>
              <a:t>Security conjectured. Relies on factoring being hard</a:t>
            </a:r>
          </a:p>
          <a:p>
            <a:r>
              <a:rPr lang="en-US" dirty="0"/>
              <a:t>RSA security scales somewhat poorly with size of primes</a:t>
            </a:r>
          </a:p>
          <a:p>
            <a:r>
              <a:rPr lang="en-US" dirty="0"/>
              <a:t>RSA PKCS#1 v1.5 is insecure due to padding oracle attacks. Don’t use it in new systems.</a:t>
            </a:r>
          </a:p>
          <a:p>
            <a:pPr lvl="1"/>
            <a:r>
              <a:rPr lang="en-US" dirty="0"/>
              <a:t>Use OAEP instead</a:t>
            </a:r>
          </a:p>
        </p:txBody>
      </p:sp>
    </p:spTree>
    <p:extLst>
      <p:ext uri="{BB962C8B-B14F-4D97-AF65-F5344CB8AC3E}">
        <p14:creationId xmlns:p14="http://schemas.microsoft.com/office/powerpoint/2010/main" val="155166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5" y="3124200"/>
            <a:ext cx="346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p || g || 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85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Diffie</a:t>
            </a:r>
            <a:r>
              <a:rPr lang="en-US" dirty="0"/>
              <a:t>-Hellman math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987" y="1676400"/>
            <a:ext cx="71515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p be a large prime number</a:t>
            </a:r>
          </a:p>
          <a:p>
            <a:r>
              <a:rPr lang="en-US" sz="2800" dirty="0"/>
              <a:t>Fix the group G  =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p</a:t>
            </a:r>
            <a:r>
              <a:rPr lang="en-US" sz="2800" dirty="0"/>
              <a:t>  = {1,2,3,…, p-1}</a:t>
            </a:r>
          </a:p>
          <a:p>
            <a:endParaRPr lang="en-US" sz="2800" b="1" dirty="0"/>
          </a:p>
          <a:p>
            <a:r>
              <a:rPr lang="en-US" sz="2800" dirty="0"/>
              <a:t>Then G  is </a:t>
            </a:r>
            <a:r>
              <a:rPr lang="en-US" sz="2800" i="1" dirty="0"/>
              <a:t>cyclic</a:t>
            </a:r>
            <a:r>
              <a:rPr lang="en-US" sz="2800" dirty="0"/>
              <a:t>. This means one can give a </a:t>
            </a:r>
          </a:p>
          <a:p>
            <a:r>
              <a:rPr lang="en-US" sz="2800" dirty="0"/>
              <a:t>member g    G  , called the generator, such that  </a:t>
            </a:r>
            <a:endParaRPr lang="en-US" sz="2800" b="1" i="1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Example:  p = 7. Is 2 or 3 a generator for </a:t>
            </a:r>
            <a:r>
              <a:rPr lang="en-US" sz="2800" b="1" dirty="0"/>
              <a:t>Z</a:t>
            </a:r>
            <a:r>
              <a:rPr lang="en-US" sz="2800" baseline="-25000" dirty="0"/>
              <a:t>7  </a:t>
            </a:r>
            <a:r>
              <a:rPr lang="en-US" sz="28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1970" y="21336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581400"/>
            <a:ext cx="175491" cy="20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2400" y="3962400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 = { g</a:t>
            </a:r>
            <a:r>
              <a:rPr lang="en-US" sz="2800" baseline="30000" dirty="0"/>
              <a:t>0</a:t>
            </a:r>
            <a:r>
              <a:rPr lang="en-US" sz="2800" dirty="0"/>
              <a:t>, g</a:t>
            </a:r>
            <a:r>
              <a:rPr lang="en-US" sz="2800" baseline="30000" dirty="0"/>
              <a:t>1</a:t>
            </a:r>
            <a:r>
              <a:rPr lang="en-US" sz="2800" dirty="0"/>
              <a:t>,  g</a:t>
            </a:r>
            <a:r>
              <a:rPr lang="en-US" sz="2800" baseline="30000" dirty="0"/>
              <a:t>2</a:t>
            </a:r>
            <a:r>
              <a:rPr lang="en-US" sz="2800" dirty="0"/>
              <a:t>, … , g</a:t>
            </a:r>
            <a:r>
              <a:rPr lang="en-US" sz="2800" baseline="30000" dirty="0"/>
              <a:t>p-1 </a:t>
            </a:r>
            <a:r>
              <a:rPr lang="en-US" dirty="0"/>
              <a:t>}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895601" y="5406905"/>
          <a:ext cx="674835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3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006170" y="46482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706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exponentiation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9800" y="2744212"/>
            <a:ext cx="2185364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ModExp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/>
              <a:t>X’ = h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to x  do</a:t>
            </a:r>
          </a:p>
          <a:p>
            <a:r>
              <a:rPr lang="en-US" sz="2400" dirty="0"/>
              <a:t>	X’ = X’*h</a:t>
            </a:r>
          </a:p>
          <a:p>
            <a:r>
              <a:rPr lang="en-US" sz="2400" dirty="0"/>
              <a:t>Return X’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2200" y="2744212"/>
            <a:ext cx="35814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 mod N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f*h</a:t>
            </a:r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4512" y="1447801"/>
            <a:ext cx="5005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G  be cyclic group. </a:t>
            </a:r>
          </a:p>
          <a:p>
            <a:r>
              <a:rPr lang="en-US" sz="2400" dirty="0"/>
              <a:t>How do we compute </a:t>
            </a:r>
            <a:r>
              <a:rPr lang="en-US" sz="2400" dirty="0" err="1"/>
              <a:t>h</a:t>
            </a:r>
            <a:r>
              <a:rPr lang="en-US" sz="2400" baseline="30000" dirty="0" err="1"/>
              <a:t>x</a:t>
            </a:r>
            <a:r>
              <a:rPr lang="en-US" sz="2400" dirty="0"/>
              <a:t>  for any  h    G?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37" y="1981200"/>
            <a:ext cx="175491" cy="20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600" y="5029200"/>
            <a:ext cx="272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O(|G|) in </a:t>
            </a:r>
          </a:p>
          <a:p>
            <a:r>
              <a:rPr lang="en-US" sz="2000" dirty="0"/>
              <a:t>worst case.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3122" y="5920710"/>
            <a:ext cx="3724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Requires time O(k) multiplies and </a:t>
            </a:r>
          </a:p>
          <a:p>
            <a:r>
              <a:rPr lang="en-US" sz="2000" dirty="0"/>
              <a:t>squares in worst case. </a:t>
            </a:r>
          </a:p>
        </p:txBody>
      </p:sp>
    </p:spTree>
    <p:extLst>
      <p:ext uri="{BB962C8B-B14F-4D97-AF65-F5344CB8AC3E}">
        <p14:creationId xmlns:p14="http://schemas.microsoft.com/office/powerpoint/2010/main" val="327856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0322" y="152400"/>
            <a:ext cx="35814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SqrAndMulExp</a:t>
            </a:r>
            <a:r>
              <a:rPr lang="en-US" sz="2400" u="sng" dirty="0"/>
              <a:t>(</a:t>
            </a:r>
            <a:r>
              <a:rPr lang="en-US" sz="2400" u="sng" dirty="0" err="1"/>
              <a:t>h,x</a:t>
            </a:r>
            <a:r>
              <a:rPr lang="en-US" sz="2400" u="sng" dirty="0"/>
              <a:t>)</a:t>
            </a:r>
          </a:p>
          <a:p>
            <a:r>
              <a:rPr lang="en-US" sz="2400" dirty="0" err="1"/>
              <a:t>b</a:t>
            </a:r>
            <a:r>
              <a:rPr lang="en-US" sz="2400" baseline="-25000" dirty="0" err="1"/>
              <a:t>k</a:t>
            </a:r>
            <a:r>
              <a:rPr lang="en-US" sz="2400" dirty="0"/>
              <a:t>,…,b</a:t>
            </a:r>
            <a:r>
              <a:rPr lang="en-US" sz="2400" baseline="-25000" dirty="0"/>
              <a:t>0</a:t>
            </a:r>
            <a:r>
              <a:rPr lang="en-US" sz="2400" dirty="0"/>
              <a:t> = x</a:t>
            </a:r>
          </a:p>
          <a:p>
            <a:r>
              <a:rPr lang="en-US" sz="2400" dirty="0"/>
              <a:t>f = 1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k down to 0 do</a:t>
            </a:r>
          </a:p>
          <a:p>
            <a:r>
              <a:rPr lang="en-US" sz="2400" dirty="0"/>
              <a:t>	f = f</a:t>
            </a:r>
            <a:r>
              <a:rPr lang="en-US" sz="2400" baseline="30000" dirty="0"/>
              <a:t>2</a:t>
            </a:r>
            <a:r>
              <a:rPr lang="en-US" sz="2400" dirty="0"/>
              <a:t>  mod N</a:t>
            </a:r>
          </a:p>
          <a:p>
            <a:r>
              <a:rPr lang="en-US" sz="2400" dirty="0"/>
              <a:t>	If b</a:t>
            </a:r>
            <a:r>
              <a:rPr lang="en-US" sz="2400" baseline="-25000" dirty="0"/>
              <a:t>i</a:t>
            </a:r>
            <a:r>
              <a:rPr lang="en-US" sz="2400" dirty="0"/>
              <a:t> = 1 then</a:t>
            </a:r>
          </a:p>
          <a:p>
            <a:r>
              <a:rPr lang="en-US" sz="2400" dirty="0"/>
              <a:t>		f = f*h</a:t>
            </a:r>
          </a:p>
          <a:p>
            <a:r>
              <a:rPr lang="en-US" sz="2400" dirty="0"/>
              <a:t>Return 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96534" y="449580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3</a:t>
            </a:r>
            <a:r>
              <a:rPr lang="en-US" sz="2800" dirty="0"/>
              <a:t> = 1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00064" y="5115580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2</a:t>
            </a:r>
            <a:r>
              <a:rPr lang="en-US" sz="2800" dirty="0"/>
              <a:t> = h</a:t>
            </a:r>
            <a:r>
              <a:rPr lang="en-US" sz="2800" baseline="30000" dirty="0"/>
              <a:t>2 </a:t>
            </a:r>
            <a:r>
              <a:rPr lang="en-US" sz="28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28801" y="56489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1</a:t>
            </a:r>
            <a:r>
              <a:rPr lang="en-US" sz="2800" dirty="0"/>
              <a:t> = (h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7244" y="4525267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3</a:t>
            </a:r>
            <a:r>
              <a:rPr lang="en-US" sz="2400" dirty="0"/>
              <a:t> =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400" y="510540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2</a:t>
            </a:r>
            <a:r>
              <a:rPr lang="en-US" sz="2400" dirty="0"/>
              <a:t> =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7400" y="572518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=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92196" y="6182380"/>
            <a:ext cx="2468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baseline="-25000" dirty="0"/>
              <a:t>0</a:t>
            </a:r>
            <a:r>
              <a:rPr lang="en-US" sz="2800" dirty="0"/>
              <a:t> = (h</a:t>
            </a:r>
            <a:r>
              <a:rPr lang="en-US" sz="2800" baseline="30000" dirty="0"/>
              <a:t>4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h)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72996" y="6258581"/>
            <a:ext cx="89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baseline="-25000" dirty="0"/>
              <a:t>1</a:t>
            </a:r>
            <a:r>
              <a:rPr lang="en-US" sz="2400" dirty="0"/>
              <a:t> =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1201" y="6172200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   h</a:t>
            </a:r>
            <a:r>
              <a:rPr lang="en-US" sz="2800" baseline="30000" dirty="0"/>
              <a:t>8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</a:t>
            </a:r>
            <a:r>
              <a:rPr lang="en-US" sz="2800" baseline="30000" dirty="0"/>
              <a:t>2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h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2996" y="3505201"/>
            <a:ext cx="485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30000" dirty="0"/>
              <a:t>11</a:t>
            </a:r>
            <a:r>
              <a:rPr lang="en-US" sz="3600" dirty="0"/>
              <a:t> =   h</a:t>
            </a:r>
            <a:r>
              <a:rPr lang="en-US" sz="3600" baseline="30000" dirty="0"/>
              <a:t>8+2+1  </a:t>
            </a:r>
            <a:r>
              <a:rPr lang="en-US" sz="3600" dirty="0"/>
              <a:t>= h</a:t>
            </a:r>
            <a:r>
              <a:rPr lang="en-US" sz="3600" baseline="30000" dirty="0"/>
              <a:t>8 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</a:t>
            </a:r>
            <a:r>
              <a:rPr lang="en-US" sz="3600" baseline="30000" dirty="0"/>
              <a:t>2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600" dirty="0"/>
              <a:t> 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236" y="400620"/>
            <a:ext cx="1855564" cy="968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34" y="1676400"/>
            <a:ext cx="4511835" cy="106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1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5312614"/>
            <a:ext cx="340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5312614"/>
            <a:ext cx="457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endParaRPr lang="en-US" sz="2800" dirty="0"/>
          </a:p>
        </p:txBody>
      </p:sp>
      <p:cxnSp>
        <p:nvCxnSpPr>
          <p:cNvPr id="6" name="Curved Connector 5"/>
          <p:cNvCxnSpPr>
            <a:stCxn id="4" idx="0"/>
            <a:endCxn id="5" idx="0"/>
          </p:cNvCxnSpPr>
          <p:nvPr/>
        </p:nvCxnSpPr>
        <p:spPr>
          <a:xfrm rot="5400000" flipH="1" flipV="1">
            <a:off x="5990585" y="3225921"/>
            <a:ext cx="12700" cy="4173389"/>
          </a:xfrm>
          <a:prstGeom prst="curvedConnector3">
            <a:avLst>
              <a:gd name="adj1" fmla="val 513347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5" idx="2"/>
            <a:endCxn id="4" idx="2"/>
          </p:cNvCxnSpPr>
          <p:nvPr/>
        </p:nvCxnSpPr>
        <p:spPr>
          <a:xfrm rot="5400000">
            <a:off x="5990586" y="3749141"/>
            <a:ext cx="12700" cy="4173389"/>
          </a:xfrm>
          <a:prstGeom prst="curvedConnector3">
            <a:avLst>
              <a:gd name="adj1" fmla="val 3962268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07425" y="403636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5001" y="6320136"/>
            <a:ext cx="76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/>
              <a:t>The discrete log problem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6988" y="1676401"/>
            <a:ext cx="85202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</p:spTree>
    <p:extLst>
      <p:ext uri="{BB962C8B-B14F-4D97-AF65-F5344CB8AC3E}">
        <p14:creationId xmlns:p14="http://schemas.microsoft.com/office/powerpoint/2010/main" val="34209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discrete log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1"/>
            <a:ext cx="86013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0" y="4343400"/>
            <a:ext cx="367153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pple Chancery"/>
                <a:cs typeface="Apple Chancery"/>
              </a:rPr>
              <a:t>A</a:t>
            </a:r>
            <a:r>
              <a:rPr lang="en-US" sz="2400" u="sng" dirty="0"/>
              <a:t>(X):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|G|-1 do</a:t>
            </a:r>
          </a:p>
          <a:p>
            <a:r>
              <a:rPr lang="en-US" sz="2400" dirty="0"/>
              <a:t>	if X  = </a:t>
            </a:r>
            <a:r>
              <a:rPr lang="en-US" sz="2400" dirty="0" err="1"/>
              <a:t>g</a:t>
            </a:r>
            <a:r>
              <a:rPr lang="en-US" sz="2400" baseline="30000" dirty="0" err="1"/>
              <a:t>i</a:t>
            </a:r>
            <a:r>
              <a:rPr lang="en-US" sz="2400" dirty="0"/>
              <a:t> then </a:t>
            </a:r>
          </a:p>
          <a:p>
            <a:r>
              <a:rPr lang="en-US" sz="2400" dirty="0"/>
              <a:t>		Return </a:t>
            </a:r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09938" y="4115812"/>
            <a:ext cx="4366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slow for large groups!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O</a:t>
            </a:r>
            <a:r>
              <a:rPr lang="en-US" sz="2400" dirty="0"/>
              <a:t>(|G|) </a:t>
            </a:r>
          </a:p>
          <a:p>
            <a:endParaRPr lang="en-US" sz="2400" dirty="0"/>
          </a:p>
          <a:p>
            <a:r>
              <a:rPr lang="en-US" sz="2400" dirty="0"/>
              <a:t>Baby-step giant-step is better: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    O</a:t>
            </a:r>
            <a:r>
              <a:rPr lang="en-US" sz="2400" dirty="0"/>
              <a:t>(|G|</a:t>
            </a:r>
            <a:r>
              <a:rPr lang="en-US" sz="2400" baseline="30000" dirty="0"/>
              <a:t>0.5</a:t>
            </a:r>
            <a:r>
              <a:rPr lang="en-US" sz="2400" dirty="0"/>
              <a:t>)</a:t>
            </a:r>
          </a:p>
          <a:p>
            <a:r>
              <a:rPr lang="en-US" sz="2400" dirty="0"/>
              <a:t>Nothing faster is known for some</a:t>
            </a:r>
          </a:p>
          <a:p>
            <a:r>
              <a:rPr lang="en-US" sz="2400" dirty="0"/>
              <a:t>groups.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73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3293" y="2602468"/>
            <a:ext cx="2659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x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76800" y="2188823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0" y="1846709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6800" y="2932914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88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6702" y="3733801"/>
            <a:ext cx="1254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dirty="0"/>
              <a:t>)</a:t>
            </a:r>
          </a:p>
        </p:txBody>
      </p:sp>
      <p:pic>
        <p:nvPicPr>
          <p:cNvPr id="1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0495" y="1371600"/>
            <a:ext cx="1207394" cy="1190624"/>
          </a:xfrm>
          <a:prstGeom prst="rect">
            <a:avLst/>
          </a:prstGeom>
          <a:noFill/>
        </p:spPr>
      </p:pic>
      <p:pic>
        <p:nvPicPr>
          <p:cNvPr id="1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1" y="1447801"/>
            <a:ext cx="779079" cy="154146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7239001" y="2602468"/>
            <a:ext cx="266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y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965931" y="3729336"/>
            <a:ext cx="1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3462" y="4654867"/>
            <a:ext cx="339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 the same key. Why?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0104" y="4648201"/>
            <a:ext cx="227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baseline="30000" dirty="0"/>
              <a:t>  </a:t>
            </a:r>
            <a:r>
              <a:rPr lang="en-US" sz="2400" dirty="0"/>
              <a:t>= </a:t>
            </a:r>
            <a:r>
              <a:rPr lang="en-US" sz="2400" dirty="0" err="1"/>
              <a:t>g</a:t>
            </a:r>
            <a:r>
              <a:rPr lang="en-US" sz="2400" baseline="30000" dirty="0" err="1"/>
              <a:t>yx</a:t>
            </a:r>
            <a:r>
              <a:rPr lang="en-US" sz="2400" dirty="0"/>
              <a:t> = </a:t>
            </a:r>
            <a:r>
              <a:rPr lang="en-US" sz="2400" dirty="0" err="1"/>
              <a:t>g</a:t>
            </a:r>
            <a:r>
              <a:rPr lang="en-US" sz="2400" baseline="30000" dirty="0" err="1"/>
              <a:t>xy</a:t>
            </a:r>
            <a:r>
              <a:rPr lang="en-US" sz="2400" dirty="0"/>
              <a:t> = 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3819" y="5486401"/>
            <a:ext cx="6368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type of security does this protocol provide?</a:t>
            </a:r>
          </a:p>
        </p:txBody>
      </p:sp>
    </p:spTree>
    <p:extLst>
      <p:ext uri="{BB962C8B-B14F-4D97-AF65-F5344CB8AC3E}">
        <p14:creationId xmlns:p14="http://schemas.microsoft.com/office/powerpoint/2010/main" val="1723685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</a:t>
            </a:r>
            <a:r>
              <a:rPr lang="en-US" dirty="0" err="1"/>
              <a:t>Diffie</a:t>
            </a:r>
            <a:r>
              <a:rPr lang="en-US" dirty="0"/>
              <a:t>-Hellman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0"/>
            <a:ext cx="54620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</a:t>
            </a:r>
            <a:r>
              <a:rPr lang="en-US" sz="2800" dirty="0" err="1"/>
              <a:t>x,y</a:t>
            </a:r>
            <a:r>
              <a:rPr lang="en-US" sz="2800" dirty="0"/>
              <a:t> both at random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Give adversary 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, Y = </a:t>
            </a:r>
            <a:r>
              <a:rPr lang="en-US" sz="2800" dirty="0" err="1"/>
              <a:t>g</a:t>
            </a:r>
            <a:r>
              <a:rPr lang="en-US" sz="2800" baseline="30000" dirty="0" err="1"/>
              <a:t>y</a:t>
            </a:r>
            <a:r>
              <a:rPr lang="en-US" sz="2800" dirty="0"/>
              <a:t>. </a:t>
            </a:r>
          </a:p>
          <a:p>
            <a:r>
              <a:rPr lang="en-US" sz="2800" dirty="0"/>
              <a:t>Adversary must compute </a:t>
            </a:r>
            <a:r>
              <a:rPr lang="en-US" sz="2800" dirty="0" err="1"/>
              <a:t>g</a:t>
            </a:r>
            <a:r>
              <a:rPr lang="en-US" sz="2800" baseline="30000" dirty="0" err="1"/>
              <a:t>xy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45511" y="4863406"/>
            <a:ext cx="7187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most groups, best known algorithm finds </a:t>
            </a:r>
          </a:p>
          <a:p>
            <a:r>
              <a:rPr lang="en-US" sz="2800" dirty="0"/>
              <a:t>discrete log of X or Y. </a:t>
            </a:r>
          </a:p>
          <a:p>
            <a:r>
              <a:rPr lang="en-US" sz="2800" dirty="0"/>
              <a:t>But we have no proof that this is best approach.</a:t>
            </a:r>
          </a:p>
        </p:txBody>
      </p:sp>
    </p:spTree>
    <p:extLst>
      <p:ext uri="{BB962C8B-B14F-4D97-AF65-F5344CB8AC3E}">
        <p14:creationId xmlns:p14="http://schemas.microsoft.com/office/powerpoint/2010/main" val="122235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69311" y="1303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3248" y="2286000"/>
            <a:ext cx="1121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13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4801" y="2289870"/>
            <a:ext cx="5124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13</a:t>
            </a:r>
            <a:r>
              <a:rPr lang="en-US" sz="2800" dirty="0"/>
              <a:t>  = { 1,2,3,4,5,6,7,8,9,10,11,12 }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302911" y="229835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09801" y="2993904"/>
            <a:ext cx="1121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21354" y="2997774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15</a:t>
            </a:r>
            <a:r>
              <a:rPr lang="en-US" sz="2800" dirty="0"/>
              <a:t>  = { 1,2,4,7,8,11,13,14 }</a:t>
            </a:r>
            <a:endParaRPr lang="en-US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309464" y="3006263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4800600"/>
            <a:ext cx="766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 </a:t>
            </a:r>
            <a:r>
              <a:rPr lang="en-US" sz="2800" dirty="0"/>
              <a:t>  </a:t>
            </a:r>
            <a:r>
              <a:rPr lang="en-US" sz="2800" dirty="0" err="1"/>
              <a:t>φ</a:t>
            </a:r>
            <a:r>
              <a:rPr lang="en-US" sz="2800" dirty="0"/>
              <a:t>(N) = |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|     (This is Euler’s </a:t>
            </a:r>
            <a:r>
              <a:rPr lang="en-US" sz="2800" dirty="0" err="1"/>
              <a:t>totient</a:t>
            </a:r>
            <a:r>
              <a:rPr lang="en-US" sz="2800" dirty="0"/>
              <a:t> function)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19970" y="481790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8" name="Rectangle 7"/>
          <p:cNvSpPr/>
          <p:nvPr/>
        </p:nvSpPr>
        <p:spPr>
          <a:xfrm>
            <a:off x="2209800" y="5496580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φ</a:t>
            </a:r>
            <a:r>
              <a:rPr lang="en-US" sz="2800" dirty="0"/>
              <a:t>(13)  =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09800" y="6096000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/>
              <a:t>φ</a:t>
            </a:r>
            <a:r>
              <a:rPr lang="en-US" sz="2800" dirty="0"/>
              <a:t>(15)  =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606540" y="5486400"/>
            <a:ext cx="548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642353" y="6096000"/>
            <a:ext cx="366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81200" y="1295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50088" y="5748010"/>
            <a:ext cx="3341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Z</a:t>
            </a:r>
            <a:r>
              <a:rPr lang="en-US" sz="2800" baseline="-25000" dirty="0" err="1"/>
              <a:t>φ</a:t>
            </a:r>
            <a:r>
              <a:rPr lang="en-US" sz="2800" baseline="-25000" dirty="0"/>
              <a:t>(15)</a:t>
            </a:r>
            <a:r>
              <a:rPr lang="en-US" sz="2800" dirty="0"/>
              <a:t> = </a:t>
            </a:r>
            <a:r>
              <a:rPr lang="en-US" sz="2800" b="1" dirty="0"/>
              <a:t>Z</a:t>
            </a:r>
            <a:r>
              <a:rPr lang="en-US" sz="2800" baseline="-25000" dirty="0"/>
              <a:t>8</a:t>
            </a:r>
            <a:r>
              <a:rPr lang="en-US" sz="2800" dirty="0"/>
              <a:t> =  { 1,3,5,7 }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838199" y="575649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69289" y="575649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05000" y="39624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size of a set S is denoted by |S|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856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8" grpId="0"/>
      <p:bldP spid="22" grpId="0"/>
      <p:bldP spid="23" grpId="0"/>
      <p:bldP spid="24" grpId="0"/>
      <p:bldP spid="26" grpId="0"/>
      <p:bldP spid="27" grpId="0"/>
      <p:bldP spid="28" grpId="0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5" y="3124200"/>
            <a:ext cx="346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p || g || 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5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966C-D719-7E42-80AA-095502D7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BD7C-0DE8-E048-8D06-0544AB9C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CC85D-4717-0A41-8DAD-BD32A07E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8196" y="2057401"/>
            <a:ext cx="77130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Fact.  </a:t>
            </a:r>
            <a:r>
              <a:rPr lang="en-US" sz="2800" dirty="0"/>
              <a:t>For any </a:t>
            </a:r>
            <a:r>
              <a:rPr lang="en-US" sz="2800" dirty="0" err="1"/>
              <a:t>a,N</a:t>
            </a:r>
            <a:r>
              <a:rPr lang="en-US" sz="2800" dirty="0"/>
              <a:t> with N &gt; 0, there exists unique </a:t>
            </a:r>
            <a:r>
              <a:rPr lang="en-US" sz="2800" dirty="0" err="1"/>
              <a:t>q,r</a:t>
            </a:r>
            <a:r>
              <a:rPr lang="en-US" sz="2800" dirty="0"/>
              <a:t> </a:t>
            </a:r>
          </a:p>
          <a:p>
            <a:r>
              <a:rPr lang="en-US" sz="2800" dirty="0"/>
              <a:t>such that   </a:t>
            </a:r>
          </a:p>
          <a:p>
            <a:r>
              <a:rPr lang="en-US" sz="2800" dirty="0"/>
              <a:t>	     a = </a:t>
            </a:r>
            <a:r>
              <a:rPr lang="en-US" sz="2800" dirty="0" err="1"/>
              <a:t>Nq</a:t>
            </a:r>
            <a:r>
              <a:rPr lang="en-US" sz="2800" dirty="0"/>
              <a:t> + r          and        0 ≤ r &lt; 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13597" y="4280813"/>
            <a:ext cx="3619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  </a:t>
            </a:r>
            <a:r>
              <a:rPr lang="en-US" sz="2800" dirty="0"/>
              <a:t>  a mod N = r     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156" y="4472008"/>
            <a:ext cx="175491" cy="2032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026297" y="4973695"/>
            <a:ext cx="775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</a:t>
            </a:r>
            <a:r>
              <a:rPr lang="en-US" sz="2800" dirty="0"/>
              <a:t>    a          b  (mod N)   </a:t>
            </a:r>
            <a:r>
              <a:rPr lang="en-US" sz="2800" dirty="0" err="1"/>
              <a:t>iff</a:t>
            </a:r>
            <a:r>
              <a:rPr lang="en-US" sz="2800" dirty="0"/>
              <a:t>    (a mod N) = (b mod N)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96" y="5115915"/>
            <a:ext cx="317500" cy="20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8996" y="5579361"/>
            <a:ext cx="68932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Operations work in natural way:   </a:t>
            </a:r>
          </a:p>
          <a:p>
            <a:r>
              <a:rPr lang="en-US" sz="2800" dirty="0"/>
              <a:t>		a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 b  mod N        	      </a:t>
            </a:r>
            <a:r>
              <a:rPr lang="en-US" sz="2800" dirty="0" err="1"/>
              <a:t>a+b</a:t>
            </a:r>
            <a:r>
              <a:rPr lang="en-US" sz="2800" dirty="0"/>
              <a:t> mod 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69311" y="1303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81200" y="1295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1870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1" y="2296180"/>
            <a:ext cx="8320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,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) is a </a:t>
            </a:r>
            <a:r>
              <a:rPr lang="en-US" sz="2800" b="1" dirty="0"/>
              <a:t>group </a:t>
            </a:r>
            <a:r>
              <a:rPr lang="en-US" sz="2800" dirty="0"/>
              <a:t>where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>
                <a:sym typeface="Wingdings"/>
              </a:rPr>
              <a:t> denotes multiplication mod N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91170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51657" y="2971800"/>
                <a:ext cx="7990842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Group (G,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/>
                  <a:t>) is a set and operator that satisfy: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Closure</a:t>
                </a:r>
                <a:r>
                  <a:rPr lang="en-US" sz="2400" dirty="0"/>
                  <a:t>:  for all </a:t>
                </a:r>
                <a:r>
                  <a:rPr lang="en-US" sz="2400" dirty="0" err="1"/>
                  <a:t>a,b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</m:oMath>
                </a14:m>
                <a:r>
                  <a:rPr lang="en-US" sz="2400" dirty="0"/>
                  <a:t>G it holds that 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b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Associativity</a:t>
                </a:r>
                <a:r>
                  <a:rPr lang="en-US" sz="2400" dirty="0"/>
                  <a:t>: for all </a:t>
                </a:r>
                <a:r>
                  <a:rPr lang="en-US" sz="2400" dirty="0" err="1"/>
                  <a:t>a,b,c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 it holds that a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/>
                  <a:t>(</a:t>
                </a:r>
                <a:r>
                  <a:rPr lang="en-US" sz="2400" dirty="0" err="1"/>
                  <a:t>b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c</a:t>
                </a:r>
                <a:r>
                  <a:rPr lang="en-US" sz="2400" dirty="0"/>
                  <a:t>) = (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b</a:t>
                </a:r>
                <a:r>
                  <a:rPr lang="en-US" sz="2400" dirty="0"/>
                  <a:t>)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/>
                  <a:t>c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Identity</a:t>
                </a:r>
                <a:r>
                  <a:rPr lang="en-US" sz="2400" dirty="0"/>
                  <a:t>: Exists 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s.t</a:t>
                </a:r>
                <a:r>
                  <a:rPr lang="en-US" sz="2400" dirty="0" err="1"/>
                  <a:t>.</a:t>
                </a:r>
                <a:r>
                  <a:rPr lang="en-US" sz="2400" dirty="0"/>
                  <a:t> for all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 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lang="en-US" sz="2400" dirty="0"/>
                  <a:t> = 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/>
                  <a:t>Inverses</a:t>
                </a:r>
                <a:r>
                  <a:rPr lang="en-US" sz="2400" dirty="0"/>
                  <a:t>: for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there exists a</a:t>
                </a:r>
                <a:r>
                  <a:rPr lang="en-US" sz="2400" baseline="30000" dirty="0"/>
                  <a:t>-1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sz="2400" dirty="0"/>
                  <a:t> G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 a</a:t>
                </a:r>
                <a:r>
                  <a:rPr lang="en-US" sz="2400" dirty="0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>
                    <a:sym typeface="Wingdings"/>
                  </a:rPr>
                  <a:t>a</a:t>
                </a:r>
                <a:r>
                  <a:rPr lang="en-US" sz="2400" baseline="30000" dirty="0">
                    <a:sym typeface="Wingdings"/>
                  </a:rPr>
                  <a:t>-1</a:t>
                </a:r>
                <a:r>
                  <a:rPr lang="en-US" sz="2400" dirty="0">
                    <a:sym typeface="Wingdings"/>
                  </a:rPr>
                  <a:t> = </a:t>
                </a:r>
                <a:r>
                  <a:rPr lang="en-US" sz="2400" dirty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657" y="2971800"/>
                <a:ext cx="7990842" cy="1938992"/>
              </a:xfrm>
              <a:prstGeom prst="rect">
                <a:avLst/>
              </a:prstGeom>
              <a:blipFill>
                <a:blip r:embed="rId2"/>
                <a:stretch>
                  <a:fillRect l="-1111" t="-2597" r="-159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67559" y="5452409"/>
                <a:ext cx="747698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Abelian group is additionally commutative:</a:t>
                </a:r>
              </a:p>
              <a:p>
                <a:r>
                  <a:rPr lang="en-US" sz="2400" dirty="0"/>
                  <a:t>			for all </a:t>
                </a:r>
                <a:r>
                  <a:rPr lang="en-US" sz="2400" dirty="0" err="1"/>
                  <a:t>a,b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 it holds that </a:t>
                </a:r>
                <a:r>
                  <a:rPr lang="en-US" sz="2400" dirty="0" err="1"/>
                  <a:t>a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>
                    <a:sym typeface="Wingdings"/>
                  </a:rPr>
                  <a:t>b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b</a:t>
                </a:r>
                <a:r>
                  <a:rPr lang="en-US" sz="2400" dirty="0" err="1">
                    <a:latin typeface="Wingdings"/>
                    <a:ea typeface="Wingdings"/>
                    <a:cs typeface="Wingdings"/>
                    <a:sym typeface="Wingdings"/>
                  </a:rPr>
                  <a:t></a:t>
                </a:r>
                <a:r>
                  <a:rPr lang="en-US" sz="2400" dirty="0" err="1"/>
                  <a:t>a</a:t>
                </a:r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559" y="5452409"/>
                <a:ext cx="7476983" cy="830997"/>
              </a:xfrm>
              <a:prstGeom prst="rect">
                <a:avLst/>
              </a:prstGeom>
              <a:blipFill>
                <a:blip r:embed="rId3"/>
                <a:stretch>
                  <a:fillRect l="-1186" t="-4478" r="-169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61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RSA math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0" y="1676400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 = { </a:t>
            </a:r>
            <a:r>
              <a:rPr lang="en-US" sz="2800" dirty="0" err="1"/>
              <a:t>i</a:t>
            </a:r>
            <a:r>
              <a:rPr lang="en-US" sz="2800" dirty="0"/>
              <a:t> |  </a:t>
            </a:r>
            <a:r>
              <a:rPr lang="en-US" sz="2800" dirty="0" err="1"/>
              <a:t>gcd</a:t>
            </a:r>
            <a:r>
              <a:rPr lang="en-US" sz="2800" dirty="0"/>
              <a:t>(</a:t>
            </a:r>
            <a:r>
              <a:rPr lang="en-US" sz="2800" dirty="0" err="1"/>
              <a:t>i,N</a:t>
            </a:r>
            <a:r>
              <a:rPr lang="en-US" sz="2800" dirty="0"/>
              <a:t>) = 1 }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69311" y="1684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81201" y="2296180"/>
            <a:ext cx="2655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/>
              <a:t> ,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) is a </a:t>
            </a:r>
            <a:r>
              <a:rPr lang="en-US" sz="2800" b="1" dirty="0"/>
              <a:t>group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91170" y="230466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8197" y="3733800"/>
            <a:ext cx="335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7         14   (mod 15)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3886200"/>
            <a:ext cx="317500" cy="203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81200" y="4277380"/>
            <a:ext cx="3335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Wingdings"/>
              </a:rPr>
              <a:t>4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>
                <a:sym typeface="Wingdings"/>
              </a:rPr>
              <a:t>8</a:t>
            </a:r>
            <a:r>
              <a:rPr lang="en-US" sz="2800" dirty="0"/>
              <a:t>         2     (mod 15)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04" y="4429780"/>
            <a:ext cx="317500" cy="203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80104" y="2895600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</a:t>
            </a:r>
            <a:r>
              <a:rPr lang="en-US" sz="2800" baseline="-25000" dirty="0"/>
              <a:t>15</a:t>
            </a:r>
            <a:r>
              <a:rPr lang="en-US" sz="2800" dirty="0"/>
              <a:t>  = { 1,2,4,7,8,11,13,14 }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068214" y="29040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1200" y="4953000"/>
            <a:ext cx="6705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Closure: for any </a:t>
            </a:r>
            <a:r>
              <a:rPr lang="en-US" sz="2800" dirty="0" err="1">
                <a:solidFill>
                  <a:srgbClr val="000000"/>
                </a:solidFill>
              </a:rPr>
              <a:t>a,b</a:t>
            </a:r>
            <a:r>
              <a:rPr lang="en-US" sz="2800" dirty="0">
                <a:solidFill>
                  <a:srgbClr val="000000"/>
                </a:solidFill>
              </a:rPr>
              <a:t>     </a:t>
            </a:r>
            <a:r>
              <a:rPr lang="en-US" sz="2800" b="1" dirty="0"/>
              <a:t>Z</a:t>
            </a:r>
            <a:r>
              <a:rPr lang="en-US" sz="2800" baseline="-25000" dirty="0"/>
              <a:t>N</a:t>
            </a:r>
            <a:r>
              <a:rPr lang="en-US" sz="2800" dirty="0">
                <a:solidFill>
                  <a:srgbClr val="000000"/>
                </a:solidFill>
              </a:rPr>
              <a:t>      </a:t>
            </a:r>
            <a:r>
              <a:rPr lang="en-US" sz="2800" dirty="0" err="1">
                <a:solidFill>
                  <a:srgbClr val="000000"/>
                </a:solidFill>
              </a:rPr>
              <a:t>a</a:t>
            </a:r>
            <a:r>
              <a:rPr lang="en-US" sz="28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 err="1">
                <a:solidFill>
                  <a:srgbClr val="000000"/>
                </a:solidFill>
                <a:sym typeface="Wingdings"/>
              </a:rPr>
              <a:t>b</a:t>
            </a:r>
            <a:r>
              <a:rPr lang="en-US" sz="2800" dirty="0">
                <a:solidFill>
                  <a:srgbClr val="000000"/>
                </a:solidFill>
                <a:sym typeface="Wingdings"/>
              </a:rPr>
              <a:t> mod N    </a:t>
            </a:r>
            <a:r>
              <a:rPr lang="en-US" sz="2800" b="1" dirty="0">
                <a:solidFill>
                  <a:srgbClr val="000000"/>
                </a:solidFill>
                <a:sym typeface="Wingdings"/>
              </a:rPr>
              <a:t>Z</a:t>
            </a:r>
            <a:r>
              <a:rPr lang="en-US" sz="2800" baseline="-25000" dirty="0">
                <a:solidFill>
                  <a:srgbClr val="000000"/>
                </a:solidFill>
                <a:sym typeface="Wingdings"/>
              </a:rPr>
              <a:t>N</a:t>
            </a:r>
            <a:r>
              <a:rPr lang="en-US" sz="2800" dirty="0">
                <a:solidFill>
                  <a:srgbClr val="000000"/>
                </a:solidFill>
              </a:rPr>
              <a:t>  </a:t>
            </a:r>
            <a:r>
              <a:rPr lang="en-US" sz="2800" b="1" dirty="0">
                <a:solidFill>
                  <a:srgbClr val="3366FF"/>
                </a:solidFill>
              </a:rPr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22" y="5120620"/>
            <a:ext cx="175491" cy="203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1" y="5120620"/>
            <a:ext cx="175491" cy="203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81201" y="5628620"/>
            <a:ext cx="5658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Def.</a:t>
            </a:r>
            <a:r>
              <a:rPr lang="en-US" sz="2800" dirty="0"/>
              <a:t>    </a:t>
            </a:r>
            <a:r>
              <a:rPr lang="en-US" sz="2800" dirty="0" err="1"/>
              <a:t>a</a:t>
            </a:r>
            <a:r>
              <a:rPr lang="en-US" sz="2800" baseline="30000" dirty="0" err="1"/>
              <a:t>i</a:t>
            </a:r>
            <a:r>
              <a:rPr lang="en-US" sz="2800" baseline="30000" dirty="0"/>
              <a:t>  </a:t>
            </a:r>
            <a:r>
              <a:rPr lang="en-US" sz="2800" dirty="0"/>
              <a:t>mod N  = </a:t>
            </a:r>
            <a:r>
              <a:rPr lang="en-US" sz="2800" dirty="0" err="1"/>
              <a:t>a</a:t>
            </a:r>
            <a:r>
              <a:rPr lang="en-US" sz="28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 err="1"/>
              <a:t>a</a:t>
            </a:r>
            <a:r>
              <a:rPr lang="en-US" sz="2800" dirty="0" err="1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 err="1"/>
              <a:t>a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…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800" dirty="0"/>
              <a:t>a   mod N</a:t>
            </a:r>
          </a:p>
        </p:txBody>
      </p:sp>
      <p:sp>
        <p:nvSpPr>
          <p:cNvPr id="4" name="Right Brace 3"/>
          <p:cNvSpPr/>
          <p:nvPr/>
        </p:nvSpPr>
        <p:spPr>
          <a:xfrm rot="5400000">
            <a:off x="5403216" y="5479416"/>
            <a:ext cx="172760" cy="1517608"/>
          </a:xfrm>
          <a:prstGeom prst="rightBrace">
            <a:avLst>
              <a:gd name="adj1" fmla="val 7017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10698" y="6248401"/>
            <a:ext cx="108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</a:t>
            </a:r>
            <a:r>
              <a:rPr lang="en-US" sz="2400" dirty="0"/>
              <a:t>  times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5370" y="49646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82370" y="49530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3327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5" grpId="0"/>
      <p:bldP spid="20" grpId="0"/>
      <p:bldP spid="33" grpId="0"/>
      <p:bldP spid="4" grpId="0" animBg="1"/>
      <p:bldP spid="5" grpId="0"/>
      <p:bldP spid="21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Some needed algorithms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14600" y="1798994"/>
          <a:ext cx="7391400" cy="3213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Running</a:t>
                      </a:r>
                      <a:r>
                        <a:rPr lang="en-US" sz="2400" b="1" baseline="0" dirty="0"/>
                        <a:t> time (n = log N)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Modular multiplication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/>
                        <a:t>            </a:t>
                      </a:r>
                      <a:r>
                        <a:rPr lang="en-US" sz="2400" baseline="0" dirty="0" err="1"/>
                        <a:t>ab</a:t>
                      </a:r>
                      <a:r>
                        <a:rPr lang="en-US" sz="2400" baseline="0" dirty="0"/>
                        <a:t> mod 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(n</a:t>
                      </a:r>
                      <a:r>
                        <a:rPr lang="en-US" sz="2400" baseline="30000" dirty="0"/>
                        <a:t>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Modular </a:t>
                      </a:r>
                      <a:r>
                        <a:rPr lang="en-US" sz="2400" dirty="0" err="1"/>
                        <a:t>exponentation</a:t>
                      </a:r>
                      <a:endParaRPr lang="en-US" sz="2400" dirty="0"/>
                    </a:p>
                    <a:p>
                      <a:r>
                        <a:rPr lang="en-US" sz="2400" baseline="0" dirty="0"/>
                        <a:t>            </a:t>
                      </a:r>
                      <a:r>
                        <a:rPr lang="en-US" sz="2400" baseline="0" dirty="0" err="1"/>
                        <a:t>a</a:t>
                      </a:r>
                      <a:r>
                        <a:rPr lang="en-US" sz="2400" baseline="30000" dirty="0" err="1"/>
                        <a:t>i</a:t>
                      </a:r>
                      <a:r>
                        <a:rPr lang="en-US" sz="2400" baseline="0" dirty="0"/>
                        <a:t> mod 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/>
                        <a:t>n</a:t>
                      </a:r>
                      <a:r>
                        <a:rPr lang="en-US" sz="2400" baseline="30000" dirty="0"/>
                        <a:t>3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Modular inverse </a:t>
                      </a:r>
                    </a:p>
                    <a:p>
                      <a:r>
                        <a:rPr lang="en-US" sz="2400" dirty="0"/>
                        <a:t>            a</a:t>
                      </a:r>
                      <a:r>
                        <a:rPr lang="en-US" sz="2400" baseline="30000" dirty="0"/>
                        <a:t>-1</a:t>
                      </a:r>
                      <a:r>
                        <a:rPr lang="en-US" sz="2400" baseline="0" dirty="0"/>
                        <a:t> mod 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/>
                        <a:t>n</a:t>
                      </a:r>
                      <a:r>
                        <a:rPr lang="en-US" sz="2400" baseline="30000" dirty="0"/>
                        <a:t>2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587259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55155</TotalTime>
  <Words>3275</Words>
  <Application>Microsoft Office PowerPoint</Application>
  <PresentationFormat>Widescreen</PresentationFormat>
  <Paragraphs>643</Paragraphs>
  <Slides>51</Slides>
  <Notes>3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MyTheme</vt:lpstr>
      <vt:lpstr>CS 6831 Designing Secure Cryptography</vt:lpstr>
      <vt:lpstr>PowerPoint Presentation</vt:lpstr>
      <vt:lpstr>The RSA trapdoor function</vt:lpstr>
      <vt:lpstr>RSA math</vt:lpstr>
      <vt:lpstr>RSA math</vt:lpstr>
      <vt:lpstr>RSA math</vt:lpstr>
      <vt:lpstr>RSA math</vt:lpstr>
      <vt:lpstr>RSA math</vt:lpstr>
      <vt:lpstr>Some needed algorithms</vt:lpstr>
      <vt:lpstr>Textbook exponentiation</vt:lpstr>
      <vt:lpstr>PowerPoint Presentation</vt:lpstr>
      <vt:lpstr>RSA math</vt:lpstr>
      <vt:lpstr>RSA math</vt:lpstr>
      <vt:lpstr>PowerPoint Presentation</vt:lpstr>
      <vt:lpstr>PowerPoint Presentation</vt:lpstr>
      <vt:lpstr>PowerPoint Presentation</vt:lpstr>
      <vt:lpstr>Summary</vt:lpstr>
      <vt:lpstr>Public-key encryption</vt:lpstr>
      <vt:lpstr>A simple scheme from RSA</vt:lpstr>
      <vt:lpstr>IND-CPA for PKE</vt:lpstr>
      <vt:lpstr>IND-CPA for PKE</vt:lpstr>
      <vt:lpstr>PowerPoint Presentation</vt:lpstr>
      <vt:lpstr>PowerPoint Presentation</vt:lpstr>
      <vt:lpstr>PowerPoint Presentation</vt:lpstr>
      <vt:lpstr>A simple scheme from RSA</vt:lpstr>
      <vt:lpstr>PowerPoint Presentation</vt:lpstr>
      <vt:lpstr>PowerPoint Presentation</vt:lpstr>
      <vt:lpstr>PowerPoint Presentation</vt:lpstr>
      <vt:lpstr>How hard is inverting RSA?</vt:lpstr>
      <vt:lpstr>Factoring composites</vt:lpstr>
      <vt:lpstr>Factoring composites</vt:lpstr>
      <vt:lpstr>Factoring records</vt:lpstr>
      <vt:lpstr>PowerPoint Presentation</vt:lpstr>
      <vt:lpstr>PKCS #1 RSA encryption</vt:lpstr>
      <vt:lpstr>Hybrid encryption</vt:lpstr>
      <vt:lpstr>TLS handshake for RSA transport</vt:lpstr>
      <vt:lpstr>Security of RSA PKCS#1</vt:lpstr>
      <vt:lpstr>Security of RSA PKCS#1</vt:lpstr>
      <vt:lpstr>Bleichanbacher attack</vt:lpstr>
      <vt:lpstr>Response to this attack</vt:lpstr>
      <vt:lpstr>Summary</vt:lpstr>
      <vt:lpstr>TLS handshake for Diffie-Hellman Key Exchange</vt:lpstr>
      <vt:lpstr>Diffie-Hellman math</vt:lpstr>
      <vt:lpstr>Textbook exponentiation</vt:lpstr>
      <vt:lpstr>PowerPoint Presentation</vt:lpstr>
      <vt:lpstr>The discrete log problem</vt:lpstr>
      <vt:lpstr>The discrete log problem</vt:lpstr>
      <vt:lpstr>Diffie-Hellman Key Exchange</vt:lpstr>
      <vt:lpstr>Computational Diffie-Hellman Problem</vt:lpstr>
      <vt:lpstr>TLS handshake for Diffie-Hellman Key Exchange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1021</cp:revision>
  <cp:lastPrinted>2019-01-23T18:40:35Z</cp:lastPrinted>
  <dcterms:created xsi:type="dcterms:W3CDTF">2017-09-22T05:03:35Z</dcterms:created>
  <dcterms:modified xsi:type="dcterms:W3CDTF">2019-03-19T04:06:55Z</dcterms:modified>
</cp:coreProperties>
</file>